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61" r:id="rId3"/>
    <p:sldId id="262" r:id="rId4"/>
    <p:sldId id="263" r:id="rId5"/>
    <p:sldId id="265" r:id="rId6"/>
    <p:sldId id="274" r:id="rId7"/>
    <p:sldId id="266" r:id="rId8"/>
    <p:sldId id="268" r:id="rId9"/>
    <p:sldId id="267" r:id="rId10"/>
    <p:sldId id="269" r:id="rId11"/>
    <p:sldId id="270" r:id="rId12"/>
    <p:sldId id="271" r:id="rId13"/>
    <p:sldId id="272" r:id="rId14"/>
    <p:sldId id="273"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031E84-F09F-4566-A73B-926261D8F334}" v="277" dt="2025-03-06T12:27:50.133"/>
    <p1510:client id="{72D5F97A-937A-4BED-A089-4AA17F7A7E9C}" v="386" dt="2025-03-06T13:34:34.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BEAB51-25E7-4E36-948E-865014385D6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8594750D-92F2-4646-8328-66C33498DF86}">
      <dgm:prSet/>
      <dgm:spPr/>
      <dgm:t>
        <a:bodyPr/>
        <a:lstStyle/>
        <a:p>
          <a:r>
            <a:rPr lang="ru-RU"/>
            <a:t>утримувати свиней в приміщенні, дотримуючись закритого режиму роботи;</a:t>
          </a:r>
          <a:endParaRPr lang="en-US"/>
        </a:p>
      </dgm:t>
    </dgm:pt>
    <dgm:pt modelId="{EB3CEFB3-787A-43EB-A199-E89EBA353A79}" type="parTrans" cxnId="{CB893820-2759-4890-93A5-17B010DF5E76}">
      <dgm:prSet/>
      <dgm:spPr/>
      <dgm:t>
        <a:bodyPr/>
        <a:lstStyle/>
        <a:p>
          <a:endParaRPr lang="en-US"/>
        </a:p>
      </dgm:t>
    </dgm:pt>
    <dgm:pt modelId="{4E7FE24F-CABC-4ACB-9D9A-2E4E112506F4}" type="sibTrans" cxnId="{CB893820-2759-4890-93A5-17B010DF5E76}">
      <dgm:prSet/>
      <dgm:spPr/>
      <dgm:t>
        <a:bodyPr/>
        <a:lstStyle/>
        <a:p>
          <a:endParaRPr lang="en-US"/>
        </a:p>
      </dgm:t>
    </dgm:pt>
    <dgm:pt modelId="{0E7375CC-9103-48AC-8CE1-4FFF1BCEAD62}">
      <dgm:prSet/>
      <dgm:spPr/>
      <dgm:t>
        <a:bodyPr/>
        <a:lstStyle/>
        <a:p>
          <a:r>
            <a:rPr lang="ru-RU"/>
            <a:t>не дозволяти відвідувати господарство стороннім особам;</a:t>
          </a:r>
          <a:endParaRPr lang="en-US"/>
        </a:p>
      </dgm:t>
    </dgm:pt>
    <dgm:pt modelId="{CADCFEA1-153F-4CE6-B914-9DF953FDB51F}" type="parTrans" cxnId="{868743F4-B300-45DD-8445-BFC95D162DDC}">
      <dgm:prSet/>
      <dgm:spPr/>
      <dgm:t>
        <a:bodyPr/>
        <a:lstStyle/>
        <a:p>
          <a:endParaRPr lang="en-US"/>
        </a:p>
      </dgm:t>
    </dgm:pt>
    <dgm:pt modelId="{93F6632D-1D37-480C-B3FC-6F7BA76F491F}" type="sibTrans" cxnId="{868743F4-B300-45DD-8445-BFC95D162DDC}">
      <dgm:prSet/>
      <dgm:spPr/>
      <dgm:t>
        <a:bodyPr/>
        <a:lstStyle/>
        <a:p>
          <a:endParaRPr lang="en-US"/>
        </a:p>
      </dgm:t>
    </dgm:pt>
    <dgm:pt modelId="{2A48D6A7-0AAB-444D-BD9F-18C46A0FAC0E}">
      <dgm:prSet/>
      <dgm:spPr/>
      <dgm:t>
        <a:bodyPr/>
        <a:lstStyle/>
        <a:p>
          <a:r>
            <a:rPr lang="ru-RU"/>
            <a:t>не забивати хворих свиней та не переробляти туші захворілих тварин;</a:t>
          </a:r>
          <a:endParaRPr lang="en-US"/>
        </a:p>
      </dgm:t>
    </dgm:pt>
    <dgm:pt modelId="{C7E5A4E2-139F-4F9B-982A-BE2879DB35CE}" type="parTrans" cxnId="{58299E58-AFCC-40B1-8DBF-9A2DFFA1810F}">
      <dgm:prSet/>
      <dgm:spPr/>
      <dgm:t>
        <a:bodyPr/>
        <a:lstStyle/>
        <a:p>
          <a:endParaRPr lang="en-US"/>
        </a:p>
      </dgm:t>
    </dgm:pt>
    <dgm:pt modelId="{5C403C41-A14B-4937-BD9D-AF111EEB41C6}" type="sibTrans" cxnId="{58299E58-AFCC-40B1-8DBF-9A2DFFA1810F}">
      <dgm:prSet/>
      <dgm:spPr/>
      <dgm:t>
        <a:bodyPr/>
        <a:lstStyle/>
        <a:p>
          <a:endParaRPr lang="en-US"/>
        </a:p>
      </dgm:t>
    </dgm:pt>
    <dgm:pt modelId="{44F371EC-9B06-456D-99F9-06A081437FC1}">
      <dgm:prSet/>
      <dgm:spPr/>
      <dgm:t>
        <a:bodyPr/>
        <a:lstStyle/>
        <a:p>
          <a:r>
            <a:rPr lang="ru-RU"/>
            <a:t>не купувати тварин у місцях стихійної торгівлі;</a:t>
          </a:r>
          <a:endParaRPr lang="en-US"/>
        </a:p>
      </dgm:t>
    </dgm:pt>
    <dgm:pt modelId="{F95917C7-4CC7-4B8D-8170-6E85F6EBBA19}" type="parTrans" cxnId="{463A2C07-2F9D-418C-BAE5-3FEB01765E50}">
      <dgm:prSet/>
      <dgm:spPr/>
      <dgm:t>
        <a:bodyPr/>
        <a:lstStyle/>
        <a:p>
          <a:endParaRPr lang="en-US"/>
        </a:p>
      </dgm:t>
    </dgm:pt>
    <dgm:pt modelId="{0F795693-4E14-4F7D-A656-A606C1135D0D}" type="sibTrans" cxnId="{463A2C07-2F9D-418C-BAE5-3FEB01765E50}">
      <dgm:prSet/>
      <dgm:spPr/>
      <dgm:t>
        <a:bodyPr/>
        <a:lstStyle/>
        <a:p>
          <a:endParaRPr lang="en-US"/>
        </a:p>
      </dgm:t>
    </dgm:pt>
    <dgm:pt modelId="{189D15CB-E375-4B28-A383-AD1DD00DD00F}">
      <dgm:prSet/>
      <dgm:spPr/>
      <dgm:t>
        <a:bodyPr/>
        <a:lstStyle/>
        <a:p>
          <a:r>
            <a:rPr lang="ru-RU"/>
            <a:t>не утримувати свиней в домашніх господарствах мисливцям, працівникам лісу та працівникам свиноферм;</a:t>
          </a:r>
          <a:endParaRPr lang="en-US"/>
        </a:p>
      </dgm:t>
    </dgm:pt>
    <dgm:pt modelId="{569F181A-3DB3-405A-A283-94F67FFD566B}" type="parTrans" cxnId="{7384F813-EDB7-4ED8-904F-BC8ABB3CDEDF}">
      <dgm:prSet/>
      <dgm:spPr/>
      <dgm:t>
        <a:bodyPr/>
        <a:lstStyle/>
        <a:p>
          <a:endParaRPr lang="en-US"/>
        </a:p>
      </dgm:t>
    </dgm:pt>
    <dgm:pt modelId="{93D2B5E9-AC2B-4B5F-94DF-414C236EBA97}" type="sibTrans" cxnId="{7384F813-EDB7-4ED8-904F-BC8ABB3CDEDF}">
      <dgm:prSet/>
      <dgm:spPr/>
      <dgm:t>
        <a:bodyPr/>
        <a:lstStyle/>
        <a:p>
          <a:endParaRPr lang="en-US"/>
        </a:p>
      </dgm:t>
    </dgm:pt>
    <dgm:pt modelId="{00CBD36F-4FD0-451F-AD35-2E6371280E1D}">
      <dgm:prSet/>
      <dgm:spPr/>
      <dgm:t>
        <a:bodyPr/>
        <a:lstStyle/>
        <a:p>
          <a:r>
            <a:rPr lang="ru-RU"/>
            <a:t>не згодовувати свиням харчові відходи, що містять свинину або продукти забою.</a:t>
          </a:r>
          <a:endParaRPr lang="en-US"/>
        </a:p>
      </dgm:t>
    </dgm:pt>
    <dgm:pt modelId="{DAFAA430-74A8-4495-9CB0-CE98748F2CE0}" type="parTrans" cxnId="{DEE6C766-46B8-4E66-99A6-D0C19F35CF37}">
      <dgm:prSet/>
      <dgm:spPr/>
      <dgm:t>
        <a:bodyPr/>
        <a:lstStyle/>
        <a:p>
          <a:endParaRPr lang="en-US"/>
        </a:p>
      </dgm:t>
    </dgm:pt>
    <dgm:pt modelId="{8E7B1FB3-1542-406F-9051-4A88CAB37766}" type="sibTrans" cxnId="{DEE6C766-46B8-4E66-99A6-D0C19F35CF37}">
      <dgm:prSet/>
      <dgm:spPr/>
      <dgm:t>
        <a:bodyPr/>
        <a:lstStyle/>
        <a:p>
          <a:endParaRPr lang="en-US"/>
        </a:p>
      </dgm:t>
    </dgm:pt>
    <dgm:pt modelId="{E0D4886A-A96E-42C3-A358-6230D1C76C74}" type="pres">
      <dgm:prSet presAssocID="{5CBEAB51-25E7-4E36-948E-865014385D6F}" presName="diagram" presStyleCnt="0">
        <dgm:presLayoutVars>
          <dgm:dir/>
          <dgm:resizeHandles val="exact"/>
        </dgm:presLayoutVars>
      </dgm:prSet>
      <dgm:spPr/>
    </dgm:pt>
    <dgm:pt modelId="{9A011B25-8526-47D4-9247-73F77984629E}" type="pres">
      <dgm:prSet presAssocID="{8594750D-92F2-4646-8328-66C33498DF86}" presName="node" presStyleLbl="node1" presStyleIdx="0" presStyleCnt="6">
        <dgm:presLayoutVars>
          <dgm:bulletEnabled val="1"/>
        </dgm:presLayoutVars>
      </dgm:prSet>
      <dgm:spPr/>
    </dgm:pt>
    <dgm:pt modelId="{336E6B7C-4A7D-4C95-920E-C4B975ED21BD}" type="pres">
      <dgm:prSet presAssocID="{4E7FE24F-CABC-4ACB-9D9A-2E4E112506F4}" presName="sibTrans" presStyleCnt="0"/>
      <dgm:spPr/>
    </dgm:pt>
    <dgm:pt modelId="{9B0FC404-32B0-46D1-8987-CDDFA19B7462}" type="pres">
      <dgm:prSet presAssocID="{0E7375CC-9103-48AC-8CE1-4FFF1BCEAD62}" presName="node" presStyleLbl="node1" presStyleIdx="1" presStyleCnt="6">
        <dgm:presLayoutVars>
          <dgm:bulletEnabled val="1"/>
        </dgm:presLayoutVars>
      </dgm:prSet>
      <dgm:spPr/>
    </dgm:pt>
    <dgm:pt modelId="{7B35169C-A7F3-45C4-9BCF-1CFA8C642570}" type="pres">
      <dgm:prSet presAssocID="{93F6632D-1D37-480C-B3FC-6F7BA76F491F}" presName="sibTrans" presStyleCnt="0"/>
      <dgm:spPr/>
    </dgm:pt>
    <dgm:pt modelId="{D3B5FDD4-2817-4066-8F8C-849DA68ABDCA}" type="pres">
      <dgm:prSet presAssocID="{2A48D6A7-0AAB-444D-BD9F-18C46A0FAC0E}" presName="node" presStyleLbl="node1" presStyleIdx="2" presStyleCnt="6">
        <dgm:presLayoutVars>
          <dgm:bulletEnabled val="1"/>
        </dgm:presLayoutVars>
      </dgm:prSet>
      <dgm:spPr/>
    </dgm:pt>
    <dgm:pt modelId="{49FB7D4A-CED2-4A5E-A572-97719DD3CDFC}" type="pres">
      <dgm:prSet presAssocID="{5C403C41-A14B-4937-BD9D-AF111EEB41C6}" presName="sibTrans" presStyleCnt="0"/>
      <dgm:spPr/>
    </dgm:pt>
    <dgm:pt modelId="{D6F6AEA1-8438-4BAC-BD39-1B6EB1F17351}" type="pres">
      <dgm:prSet presAssocID="{44F371EC-9B06-456D-99F9-06A081437FC1}" presName="node" presStyleLbl="node1" presStyleIdx="3" presStyleCnt="6">
        <dgm:presLayoutVars>
          <dgm:bulletEnabled val="1"/>
        </dgm:presLayoutVars>
      </dgm:prSet>
      <dgm:spPr/>
    </dgm:pt>
    <dgm:pt modelId="{F674A513-F7E5-4A12-8350-B398F70DB205}" type="pres">
      <dgm:prSet presAssocID="{0F795693-4E14-4F7D-A656-A606C1135D0D}" presName="sibTrans" presStyleCnt="0"/>
      <dgm:spPr/>
    </dgm:pt>
    <dgm:pt modelId="{5F8B7FD1-F5A4-40B0-BD97-ACFC31E027B0}" type="pres">
      <dgm:prSet presAssocID="{189D15CB-E375-4B28-A383-AD1DD00DD00F}" presName="node" presStyleLbl="node1" presStyleIdx="4" presStyleCnt="6">
        <dgm:presLayoutVars>
          <dgm:bulletEnabled val="1"/>
        </dgm:presLayoutVars>
      </dgm:prSet>
      <dgm:spPr/>
    </dgm:pt>
    <dgm:pt modelId="{4C5A78A2-6055-4B3D-8506-34C36462EC93}" type="pres">
      <dgm:prSet presAssocID="{93D2B5E9-AC2B-4B5F-94DF-414C236EBA97}" presName="sibTrans" presStyleCnt="0"/>
      <dgm:spPr/>
    </dgm:pt>
    <dgm:pt modelId="{49BB9E39-74D2-4698-9754-BD06FFFE4579}" type="pres">
      <dgm:prSet presAssocID="{00CBD36F-4FD0-451F-AD35-2E6371280E1D}" presName="node" presStyleLbl="node1" presStyleIdx="5" presStyleCnt="6">
        <dgm:presLayoutVars>
          <dgm:bulletEnabled val="1"/>
        </dgm:presLayoutVars>
      </dgm:prSet>
      <dgm:spPr/>
    </dgm:pt>
  </dgm:ptLst>
  <dgm:cxnLst>
    <dgm:cxn modelId="{463A2C07-2F9D-418C-BAE5-3FEB01765E50}" srcId="{5CBEAB51-25E7-4E36-948E-865014385D6F}" destId="{44F371EC-9B06-456D-99F9-06A081437FC1}" srcOrd="3" destOrd="0" parTransId="{F95917C7-4CC7-4B8D-8170-6E85F6EBBA19}" sibTransId="{0F795693-4E14-4F7D-A656-A606C1135D0D}"/>
    <dgm:cxn modelId="{7384F813-EDB7-4ED8-904F-BC8ABB3CDEDF}" srcId="{5CBEAB51-25E7-4E36-948E-865014385D6F}" destId="{189D15CB-E375-4B28-A383-AD1DD00DD00F}" srcOrd="4" destOrd="0" parTransId="{569F181A-3DB3-405A-A283-94F67FFD566B}" sibTransId="{93D2B5E9-AC2B-4B5F-94DF-414C236EBA97}"/>
    <dgm:cxn modelId="{CB893820-2759-4890-93A5-17B010DF5E76}" srcId="{5CBEAB51-25E7-4E36-948E-865014385D6F}" destId="{8594750D-92F2-4646-8328-66C33498DF86}" srcOrd="0" destOrd="0" parTransId="{EB3CEFB3-787A-43EB-A199-E89EBA353A79}" sibTransId="{4E7FE24F-CABC-4ACB-9D9A-2E4E112506F4}"/>
    <dgm:cxn modelId="{5EC62B60-7255-40DB-90C8-6665C8854B46}" type="presOf" srcId="{189D15CB-E375-4B28-A383-AD1DD00DD00F}" destId="{5F8B7FD1-F5A4-40B0-BD97-ACFC31E027B0}" srcOrd="0" destOrd="0" presId="urn:microsoft.com/office/officeart/2005/8/layout/default"/>
    <dgm:cxn modelId="{6CB28E45-D44F-4315-9BC0-094A64B84FF7}" type="presOf" srcId="{2A48D6A7-0AAB-444D-BD9F-18C46A0FAC0E}" destId="{D3B5FDD4-2817-4066-8F8C-849DA68ABDCA}" srcOrd="0" destOrd="0" presId="urn:microsoft.com/office/officeart/2005/8/layout/default"/>
    <dgm:cxn modelId="{DEE6C766-46B8-4E66-99A6-D0C19F35CF37}" srcId="{5CBEAB51-25E7-4E36-948E-865014385D6F}" destId="{00CBD36F-4FD0-451F-AD35-2E6371280E1D}" srcOrd="5" destOrd="0" parTransId="{DAFAA430-74A8-4495-9CB0-CE98748F2CE0}" sibTransId="{8E7B1FB3-1542-406F-9051-4A88CAB37766}"/>
    <dgm:cxn modelId="{1B2EB448-A9FA-4C2F-9B44-1FD93AB89207}" type="presOf" srcId="{5CBEAB51-25E7-4E36-948E-865014385D6F}" destId="{E0D4886A-A96E-42C3-A358-6230D1C76C74}" srcOrd="0" destOrd="0" presId="urn:microsoft.com/office/officeart/2005/8/layout/default"/>
    <dgm:cxn modelId="{58299E58-AFCC-40B1-8DBF-9A2DFFA1810F}" srcId="{5CBEAB51-25E7-4E36-948E-865014385D6F}" destId="{2A48D6A7-0AAB-444D-BD9F-18C46A0FAC0E}" srcOrd="2" destOrd="0" parTransId="{C7E5A4E2-139F-4F9B-982A-BE2879DB35CE}" sibTransId="{5C403C41-A14B-4937-BD9D-AF111EEB41C6}"/>
    <dgm:cxn modelId="{28D23280-778E-4C34-B32D-024E495F5E94}" type="presOf" srcId="{00CBD36F-4FD0-451F-AD35-2E6371280E1D}" destId="{49BB9E39-74D2-4698-9754-BD06FFFE4579}" srcOrd="0" destOrd="0" presId="urn:microsoft.com/office/officeart/2005/8/layout/default"/>
    <dgm:cxn modelId="{F281AF89-2E6E-4E70-8401-DB584EE466B9}" type="presOf" srcId="{44F371EC-9B06-456D-99F9-06A081437FC1}" destId="{D6F6AEA1-8438-4BAC-BD39-1B6EB1F17351}" srcOrd="0" destOrd="0" presId="urn:microsoft.com/office/officeart/2005/8/layout/default"/>
    <dgm:cxn modelId="{ADDBA3B9-71FB-4C89-A383-31BD4743F84F}" type="presOf" srcId="{8594750D-92F2-4646-8328-66C33498DF86}" destId="{9A011B25-8526-47D4-9247-73F77984629E}" srcOrd="0" destOrd="0" presId="urn:microsoft.com/office/officeart/2005/8/layout/default"/>
    <dgm:cxn modelId="{526B82C7-5F4E-4335-A343-BB07B82E4B9D}" type="presOf" srcId="{0E7375CC-9103-48AC-8CE1-4FFF1BCEAD62}" destId="{9B0FC404-32B0-46D1-8987-CDDFA19B7462}" srcOrd="0" destOrd="0" presId="urn:microsoft.com/office/officeart/2005/8/layout/default"/>
    <dgm:cxn modelId="{868743F4-B300-45DD-8445-BFC95D162DDC}" srcId="{5CBEAB51-25E7-4E36-948E-865014385D6F}" destId="{0E7375CC-9103-48AC-8CE1-4FFF1BCEAD62}" srcOrd="1" destOrd="0" parTransId="{CADCFEA1-153F-4CE6-B914-9DF953FDB51F}" sibTransId="{93F6632D-1D37-480C-B3FC-6F7BA76F491F}"/>
    <dgm:cxn modelId="{59CCC6E5-4A34-486D-8E1D-023EF37FF018}" type="presParOf" srcId="{E0D4886A-A96E-42C3-A358-6230D1C76C74}" destId="{9A011B25-8526-47D4-9247-73F77984629E}" srcOrd="0" destOrd="0" presId="urn:microsoft.com/office/officeart/2005/8/layout/default"/>
    <dgm:cxn modelId="{CC25E62B-BDC9-40B8-BB49-53E805F114B9}" type="presParOf" srcId="{E0D4886A-A96E-42C3-A358-6230D1C76C74}" destId="{336E6B7C-4A7D-4C95-920E-C4B975ED21BD}" srcOrd="1" destOrd="0" presId="urn:microsoft.com/office/officeart/2005/8/layout/default"/>
    <dgm:cxn modelId="{1D2DFC87-888C-46B5-86F5-9235796ED74C}" type="presParOf" srcId="{E0D4886A-A96E-42C3-A358-6230D1C76C74}" destId="{9B0FC404-32B0-46D1-8987-CDDFA19B7462}" srcOrd="2" destOrd="0" presId="urn:microsoft.com/office/officeart/2005/8/layout/default"/>
    <dgm:cxn modelId="{37AE6C79-1BC3-4BDE-B92F-4AF4ABB56375}" type="presParOf" srcId="{E0D4886A-A96E-42C3-A358-6230D1C76C74}" destId="{7B35169C-A7F3-45C4-9BCF-1CFA8C642570}" srcOrd="3" destOrd="0" presId="urn:microsoft.com/office/officeart/2005/8/layout/default"/>
    <dgm:cxn modelId="{2CF7C095-20BC-4A72-B0E2-D10F8FF49AA0}" type="presParOf" srcId="{E0D4886A-A96E-42C3-A358-6230D1C76C74}" destId="{D3B5FDD4-2817-4066-8F8C-849DA68ABDCA}" srcOrd="4" destOrd="0" presId="urn:microsoft.com/office/officeart/2005/8/layout/default"/>
    <dgm:cxn modelId="{5479716F-D823-44F2-8B7A-C9E831F0DC1E}" type="presParOf" srcId="{E0D4886A-A96E-42C3-A358-6230D1C76C74}" destId="{49FB7D4A-CED2-4A5E-A572-97719DD3CDFC}" srcOrd="5" destOrd="0" presId="urn:microsoft.com/office/officeart/2005/8/layout/default"/>
    <dgm:cxn modelId="{7A25656D-3940-4CEB-8297-063A6244B400}" type="presParOf" srcId="{E0D4886A-A96E-42C3-A358-6230D1C76C74}" destId="{D6F6AEA1-8438-4BAC-BD39-1B6EB1F17351}" srcOrd="6" destOrd="0" presId="urn:microsoft.com/office/officeart/2005/8/layout/default"/>
    <dgm:cxn modelId="{6BE3BB5B-05FE-4213-8900-30762D9C374A}" type="presParOf" srcId="{E0D4886A-A96E-42C3-A358-6230D1C76C74}" destId="{F674A513-F7E5-4A12-8350-B398F70DB205}" srcOrd="7" destOrd="0" presId="urn:microsoft.com/office/officeart/2005/8/layout/default"/>
    <dgm:cxn modelId="{783CE7A9-9F89-4FFE-85D2-BB82EA81B115}" type="presParOf" srcId="{E0D4886A-A96E-42C3-A358-6230D1C76C74}" destId="{5F8B7FD1-F5A4-40B0-BD97-ACFC31E027B0}" srcOrd="8" destOrd="0" presId="urn:microsoft.com/office/officeart/2005/8/layout/default"/>
    <dgm:cxn modelId="{A093E93B-DFA5-4AD1-A30E-F388A4075F76}" type="presParOf" srcId="{E0D4886A-A96E-42C3-A358-6230D1C76C74}" destId="{4C5A78A2-6055-4B3D-8506-34C36462EC93}" srcOrd="9" destOrd="0" presId="urn:microsoft.com/office/officeart/2005/8/layout/default"/>
    <dgm:cxn modelId="{F7575B99-DA31-4759-AE07-F82A399B456F}" type="presParOf" srcId="{E0D4886A-A96E-42C3-A358-6230D1C76C74}" destId="{49BB9E39-74D2-4698-9754-BD06FFFE457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11B25-8526-47D4-9247-73F77984629E}">
      <dsp:nvSpPr>
        <dsp:cNvPr id="0" name=""/>
        <dsp:cNvSpPr/>
      </dsp:nvSpPr>
      <dsp:spPr>
        <a:xfrm>
          <a:off x="743415" y="313"/>
          <a:ext cx="2876556" cy="17259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a:t>утримувати свиней в приміщенні, дотримуючись закритого режиму роботи;</a:t>
          </a:r>
          <a:endParaRPr lang="en-US" sz="1800" kern="1200"/>
        </a:p>
      </dsp:txBody>
      <dsp:txXfrm>
        <a:off x="743415" y="313"/>
        <a:ext cx="2876556" cy="1725934"/>
      </dsp:txXfrm>
    </dsp:sp>
    <dsp:sp modelId="{9B0FC404-32B0-46D1-8987-CDDFA19B7462}">
      <dsp:nvSpPr>
        <dsp:cNvPr id="0" name=""/>
        <dsp:cNvSpPr/>
      </dsp:nvSpPr>
      <dsp:spPr>
        <a:xfrm>
          <a:off x="3907627" y="313"/>
          <a:ext cx="2876556" cy="17259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a:t>не дозволяти відвідувати господарство стороннім особам;</a:t>
          </a:r>
          <a:endParaRPr lang="en-US" sz="1800" kern="1200"/>
        </a:p>
      </dsp:txBody>
      <dsp:txXfrm>
        <a:off x="3907627" y="313"/>
        <a:ext cx="2876556" cy="1725934"/>
      </dsp:txXfrm>
    </dsp:sp>
    <dsp:sp modelId="{D3B5FDD4-2817-4066-8F8C-849DA68ABDCA}">
      <dsp:nvSpPr>
        <dsp:cNvPr id="0" name=""/>
        <dsp:cNvSpPr/>
      </dsp:nvSpPr>
      <dsp:spPr>
        <a:xfrm>
          <a:off x="7071840" y="313"/>
          <a:ext cx="2876556" cy="17259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a:t>не забивати хворих свиней та не переробляти туші захворілих тварин;</a:t>
          </a:r>
          <a:endParaRPr lang="en-US" sz="1800" kern="1200"/>
        </a:p>
      </dsp:txBody>
      <dsp:txXfrm>
        <a:off x="7071840" y="313"/>
        <a:ext cx="2876556" cy="1725934"/>
      </dsp:txXfrm>
    </dsp:sp>
    <dsp:sp modelId="{D6F6AEA1-8438-4BAC-BD39-1B6EB1F17351}">
      <dsp:nvSpPr>
        <dsp:cNvPr id="0" name=""/>
        <dsp:cNvSpPr/>
      </dsp:nvSpPr>
      <dsp:spPr>
        <a:xfrm>
          <a:off x="743415" y="2013902"/>
          <a:ext cx="2876556" cy="172593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a:t>не купувати тварин у місцях стихійної торгівлі;</a:t>
          </a:r>
          <a:endParaRPr lang="en-US" sz="1800" kern="1200"/>
        </a:p>
      </dsp:txBody>
      <dsp:txXfrm>
        <a:off x="743415" y="2013902"/>
        <a:ext cx="2876556" cy="1725934"/>
      </dsp:txXfrm>
    </dsp:sp>
    <dsp:sp modelId="{5F8B7FD1-F5A4-40B0-BD97-ACFC31E027B0}">
      <dsp:nvSpPr>
        <dsp:cNvPr id="0" name=""/>
        <dsp:cNvSpPr/>
      </dsp:nvSpPr>
      <dsp:spPr>
        <a:xfrm>
          <a:off x="3907627" y="2013902"/>
          <a:ext cx="2876556" cy="172593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a:t>не утримувати свиней в домашніх господарствах мисливцям, працівникам лісу та працівникам свиноферм;</a:t>
          </a:r>
          <a:endParaRPr lang="en-US" sz="1800" kern="1200"/>
        </a:p>
      </dsp:txBody>
      <dsp:txXfrm>
        <a:off x="3907627" y="2013902"/>
        <a:ext cx="2876556" cy="1725934"/>
      </dsp:txXfrm>
    </dsp:sp>
    <dsp:sp modelId="{49BB9E39-74D2-4698-9754-BD06FFFE4579}">
      <dsp:nvSpPr>
        <dsp:cNvPr id="0" name=""/>
        <dsp:cNvSpPr/>
      </dsp:nvSpPr>
      <dsp:spPr>
        <a:xfrm>
          <a:off x="7071840" y="2013902"/>
          <a:ext cx="2876556" cy="17259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a:t>не згодовувати свиням харчові відходи, що містять свинину або продукти забою.</a:t>
          </a:r>
          <a:endParaRPr lang="en-US" sz="1800" kern="1200"/>
        </a:p>
      </dsp:txBody>
      <dsp:txXfrm>
        <a:off x="7071840" y="2013902"/>
        <a:ext cx="2876556" cy="17259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3/11/2025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5896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3/11/2025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849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3/11/2025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31225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3/11/2025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2440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3/11/2025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08872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3/11/2025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2902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3/11/2025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77489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3/11/2025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1673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3/11/2025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5363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3/11/2025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990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3/11/2025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54845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3/11/2025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76790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ctrTitle"/>
          </p:nvPr>
        </p:nvSpPr>
        <p:spPr>
          <a:xfrm>
            <a:off x="8399165" y="1361440"/>
            <a:ext cx="3324281" cy="2694640"/>
          </a:xfrm>
        </p:spPr>
        <p:txBody>
          <a:bodyPr anchor="b">
            <a:normAutofit/>
          </a:bodyPr>
          <a:lstStyle/>
          <a:p>
            <a:pPr>
              <a:lnSpc>
                <a:spcPct val="90000"/>
              </a:lnSpc>
            </a:pPr>
            <a:r>
              <a:rPr lang="ru-RU" sz="3200" dirty="0" err="1"/>
              <a:t>Африканська</a:t>
            </a:r>
            <a:r>
              <a:rPr lang="ru-RU" sz="3200" dirty="0"/>
              <a:t> чума свиней (АЧС</a:t>
            </a:r>
            <a:r>
              <a:rPr lang="ru-RU" sz="3400" dirty="0"/>
              <a:t>)</a:t>
            </a:r>
          </a:p>
        </p:txBody>
      </p:sp>
      <p:pic>
        <p:nvPicPr>
          <p:cNvPr id="4" name="Рисунок 3" descr="Спалах АЧС на Київщині: оголошено карантин">
            <a:extLst>
              <a:ext uri="{FF2B5EF4-FFF2-40B4-BE49-F238E27FC236}">
                <a16:creationId xmlns:a16="http://schemas.microsoft.com/office/drawing/2014/main" id="{B35956D8-2E9B-03F7-5434-C529578033B7}"/>
              </a:ext>
            </a:extLst>
          </p:cNvPr>
          <p:cNvPicPr>
            <a:picLocks noChangeAspect="1"/>
          </p:cNvPicPr>
          <p:nvPr/>
        </p:nvPicPr>
        <p:blipFill>
          <a:blip r:embed="rId2"/>
          <a:stretch>
            <a:fillRect/>
          </a:stretch>
        </p:blipFill>
        <p:spPr>
          <a:xfrm>
            <a:off x="497261" y="783333"/>
            <a:ext cx="7478918" cy="5291334"/>
          </a:xfrm>
          <a:prstGeom prst="rect">
            <a:avLst/>
          </a:prstGeom>
        </p:spPr>
      </p:pic>
      <p:cxnSp>
        <p:nvCxnSpPr>
          <p:cNvPr id="27" name="Straight Connector 21">
            <a:extLst>
              <a:ext uri="{FF2B5EF4-FFF2-40B4-BE49-F238E27FC236}">
                <a16:creationId xmlns:a16="http://schemas.microsoft.com/office/drawing/2014/main" id="{F7491F31-6557-2984-60B7-24907747D8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82959" y="662940"/>
            <a:ext cx="0" cy="553212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65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2">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Рисунок 5" descr="На Волині невідома хвороба косить поголів'я свиней">
            <a:extLst>
              <a:ext uri="{FF2B5EF4-FFF2-40B4-BE49-F238E27FC236}">
                <a16:creationId xmlns:a16="http://schemas.microsoft.com/office/drawing/2014/main" id="{CCEF16FD-6855-45CF-9115-9EAEEEA7BF57}"/>
              </a:ext>
            </a:extLst>
          </p:cNvPr>
          <p:cNvPicPr>
            <a:picLocks noChangeAspect="1"/>
          </p:cNvPicPr>
          <p:nvPr/>
        </p:nvPicPr>
        <p:blipFill>
          <a:blip r:embed="rId2"/>
          <a:srcRect l="39571" r="15909" b="-1"/>
          <a:stretch/>
        </p:blipFill>
        <p:spPr>
          <a:xfrm>
            <a:off x="7583424" y="10"/>
            <a:ext cx="4608576" cy="6857990"/>
          </a:xfrm>
          <a:prstGeom prst="rect">
            <a:avLst/>
          </a:prstGeom>
        </p:spPr>
      </p:pic>
      <p:sp>
        <p:nvSpPr>
          <p:cNvPr id="2" name="Заголовок 1">
            <a:extLst>
              <a:ext uri="{FF2B5EF4-FFF2-40B4-BE49-F238E27FC236}">
                <a16:creationId xmlns:a16="http://schemas.microsoft.com/office/drawing/2014/main" id="{04178770-6058-470D-BE88-E1A0E3018F38}"/>
              </a:ext>
            </a:extLst>
          </p:cNvPr>
          <p:cNvSpPr>
            <a:spLocks noGrp="1"/>
          </p:cNvSpPr>
          <p:nvPr>
            <p:ph type="title"/>
          </p:nvPr>
        </p:nvSpPr>
        <p:spPr>
          <a:xfrm>
            <a:off x="704088" y="914400"/>
            <a:ext cx="6239599" cy="1307590"/>
          </a:xfrm>
        </p:spPr>
        <p:txBody>
          <a:bodyPr>
            <a:normAutofit/>
          </a:bodyPr>
          <a:lstStyle/>
          <a:p>
            <a:pPr>
              <a:lnSpc>
                <a:spcPct val="90000"/>
              </a:lnSpc>
            </a:pPr>
            <a:r>
              <a:rPr lang="ru-RU">
                <a:latin typeface="Times New Roman"/>
                <a:cs typeface="Times New Roman"/>
              </a:rPr>
              <a:t>В </a:t>
            </a:r>
            <a:r>
              <a:rPr lang="ru-RU" err="1">
                <a:latin typeface="Times New Roman"/>
                <a:cs typeface="Times New Roman"/>
              </a:rPr>
              <a:t>умовах</a:t>
            </a:r>
            <a:r>
              <a:rPr lang="ru-RU">
                <a:latin typeface="Times New Roman"/>
                <a:cs typeface="Times New Roman"/>
              </a:rPr>
              <a:t> карантину заборонено:</a:t>
            </a:r>
            <a:endParaRPr lang="ru-RU"/>
          </a:p>
        </p:txBody>
      </p:sp>
      <p:sp>
        <p:nvSpPr>
          <p:cNvPr id="3" name="Объект 2">
            <a:extLst>
              <a:ext uri="{FF2B5EF4-FFF2-40B4-BE49-F238E27FC236}">
                <a16:creationId xmlns:a16="http://schemas.microsoft.com/office/drawing/2014/main" id="{CAA4DC83-AA1D-9D2A-6014-AB3178F3B552}"/>
              </a:ext>
            </a:extLst>
          </p:cNvPr>
          <p:cNvSpPr>
            <a:spLocks noGrp="1"/>
          </p:cNvSpPr>
          <p:nvPr>
            <p:ph idx="1"/>
          </p:nvPr>
        </p:nvSpPr>
        <p:spPr>
          <a:xfrm>
            <a:off x="704088" y="2221992"/>
            <a:ext cx="6239599" cy="3941064"/>
          </a:xfrm>
        </p:spPr>
        <p:txBody>
          <a:bodyPr vert="horz" lIns="91440" tIns="45720" rIns="91440" bIns="45720" rtlCol="0">
            <a:normAutofit/>
          </a:bodyPr>
          <a:lstStyle/>
          <a:p>
            <a:pPr>
              <a:lnSpc>
                <a:spcPct val="100000"/>
              </a:lnSpc>
            </a:pPr>
            <a:r>
              <a:rPr lang="ru-RU" sz="1400" err="1">
                <a:latin typeface="Times New Roman"/>
                <a:cs typeface="Times New Roman"/>
              </a:rPr>
              <a:t>увезення</a:t>
            </a:r>
            <a:r>
              <a:rPr lang="ru-RU" sz="1400">
                <a:latin typeface="Times New Roman"/>
                <a:cs typeface="Times New Roman"/>
              </a:rPr>
              <a:t> на </a:t>
            </a:r>
            <a:r>
              <a:rPr lang="ru-RU" sz="1400" err="1">
                <a:latin typeface="Times New Roman"/>
                <a:cs typeface="Times New Roman"/>
              </a:rPr>
              <a:t>територію</a:t>
            </a:r>
            <a:r>
              <a:rPr lang="ru-RU" sz="1400">
                <a:latin typeface="Times New Roman"/>
                <a:cs typeface="Times New Roman"/>
              </a:rPr>
              <a:t> </a:t>
            </a:r>
            <a:r>
              <a:rPr lang="ru-RU" sz="1400" err="1">
                <a:latin typeface="Times New Roman"/>
                <a:cs typeface="Times New Roman"/>
              </a:rPr>
              <a:t>епізоотичного</a:t>
            </a:r>
            <a:r>
              <a:rPr lang="ru-RU" sz="1400">
                <a:latin typeface="Times New Roman"/>
                <a:cs typeface="Times New Roman"/>
              </a:rPr>
              <a:t> </a:t>
            </a:r>
            <a:r>
              <a:rPr lang="ru-RU" sz="1400" err="1">
                <a:latin typeface="Times New Roman"/>
                <a:cs typeface="Times New Roman"/>
              </a:rPr>
              <a:t>осередку</a:t>
            </a:r>
            <a:r>
              <a:rPr lang="ru-RU" sz="1400">
                <a:latin typeface="Times New Roman"/>
                <a:cs typeface="Times New Roman"/>
              </a:rPr>
              <a:t> та </a:t>
            </a:r>
            <a:r>
              <a:rPr lang="ru-RU" sz="1400" err="1">
                <a:latin typeface="Times New Roman"/>
                <a:cs typeface="Times New Roman"/>
              </a:rPr>
              <a:t>вивезення</a:t>
            </a:r>
            <a:r>
              <a:rPr lang="ru-RU" sz="1400">
                <a:latin typeface="Times New Roman"/>
                <a:cs typeface="Times New Roman"/>
              </a:rPr>
              <a:t> за </a:t>
            </a:r>
            <a:r>
              <a:rPr lang="ru-RU" sz="1400" err="1">
                <a:latin typeface="Times New Roman"/>
                <a:cs typeface="Times New Roman"/>
              </a:rPr>
              <a:t>його</a:t>
            </a:r>
            <a:r>
              <a:rPr lang="ru-RU" sz="1400">
                <a:latin typeface="Times New Roman"/>
                <a:cs typeface="Times New Roman"/>
              </a:rPr>
              <a:t> </a:t>
            </a:r>
            <a:r>
              <a:rPr lang="ru-RU" sz="1400" err="1">
                <a:latin typeface="Times New Roman"/>
                <a:cs typeface="Times New Roman"/>
              </a:rPr>
              <a:t>межі</a:t>
            </a:r>
            <a:r>
              <a:rPr lang="ru-RU" sz="1400">
                <a:latin typeface="Times New Roman"/>
                <a:cs typeface="Times New Roman"/>
              </a:rPr>
              <a:t> тварин </a:t>
            </a:r>
            <a:r>
              <a:rPr lang="ru-RU" sz="1400" err="1">
                <a:latin typeface="Times New Roman"/>
                <a:cs typeface="Times New Roman"/>
              </a:rPr>
              <a:t>усіх</a:t>
            </a:r>
            <a:r>
              <a:rPr lang="ru-RU" sz="1400">
                <a:latin typeface="Times New Roman"/>
                <a:cs typeface="Times New Roman"/>
              </a:rPr>
              <a:t> </a:t>
            </a:r>
            <a:r>
              <a:rPr lang="ru-RU" sz="1400" err="1">
                <a:latin typeface="Times New Roman"/>
                <a:cs typeface="Times New Roman"/>
              </a:rPr>
              <a:t>видів</a:t>
            </a:r>
            <a:r>
              <a:rPr lang="ru-RU" sz="1400">
                <a:latin typeface="Times New Roman"/>
                <a:cs typeface="Times New Roman"/>
              </a:rPr>
              <a:t>, у тому </a:t>
            </a:r>
            <a:r>
              <a:rPr lang="ru-RU" sz="1400" err="1">
                <a:latin typeface="Times New Roman"/>
                <a:cs typeface="Times New Roman"/>
              </a:rPr>
              <a:t>числі</a:t>
            </a:r>
            <a:r>
              <a:rPr lang="ru-RU" sz="1400">
                <a:latin typeface="Times New Roman"/>
                <a:cs typeface="Times New Roman"/>
              </a:rPr>
              <a:t> </a:t>
            </a:r>
            <a:r>
              <a:rPr lang="ru-RU" sz="1400" err="1">
                <a:latin typeface="Times New Roman"/>
                <a:cs typeface="Times New Roman"/>
              </a:rPr>
              <a:t>птиці</a:t>
            </a:r>
            <a:r>
              <a:rPr lang="ru-RU" sz="1400">
                <a:latin typeface="Times New Roman"/>
                <a:cs typeface="Times New Roman"/>
              </a:rPr>
              <a:t>, а також </a:t>
            </a:r>
            <a:r>
              <a:rPr lang="ru-RU" sz="1400" err="1">
                <a:latin typeface="Times New Roman"/>
                <a:cs typeface="Times New Roman"/>
              </a:rPr>
              <a:t>продуктів</a:t>
            </a:r>
            <a:r>
              <a:rPr lang="ru-RU" sz="1400">
                <a:latin typeface="Times New Roman"/>
                <a:cs typeface="Times New Roman"/>
              </a:rPr>
              <a:t> і </a:t>
            </a:r>
            <a:r>
              <a:rPr lang="ru-RU" sz="1400" err="1">
                <a:latin typeface="Times New Roman"/>
                <a:cs typeface="Times New Roman"/>
              </a:rPr>
              <a:t>сировини</a:t>
            </a:r>
            <a:r>
              <a:rPr lang="ru-RU" sz="1400">
                <a:latin typeface="Times New Roman"/>
                <a:cs typeface="Times New Roman"/>
              </a:rPr>
              <a:t> </a:t>
            </a:r>
            <a:r>
              <a:rPr lang="ru-RU" sz="1400" err="1">
                <a:latin typeface="Times New Roman"/>
                <a:cs typeface="Times New Roman"/>
              </a:rPr>
              <a:t>тваринного</a:t>
            </a:r>
            <a:r>
              <a:rPr lang="ru-RU" sz="1400">
                <a:latin typeface="Times New Roman"/>
                <a:cs typeface="Times New Roman"/>
              </a:rPr>
              <a:t> </a:t>
            </a:r>
            <a:r>
              <a:rPr lang="ru-RU" sz="1400" err="1">
                <a:latin typeface="Times New Roman"/>
                <a:cs typeface="Times New Roman"/>
              </a:rPr>
              <a:t>походження</a:t>
            </a:r>
            <a:r>
              <a:rPr lang="ru-RU" sz="1400">
                <a:latin typeface="Times New Roman"/>
                <a:cs typeface="Times New Roman"/>
              </a:rPr>
              <a:t>, </a:t>
            </a:r>
            <a:r>
              <a:rPr lang="ru-RU" sz="1400" err="1">
                <a:latin typeface="Times New Roman"/>
                <a:cs typeface="Times New Roman"/>
              </a:rPr>
              <a:t>які</a:t>
            </a:r>
            <a:r>
              <a:rPr lang="ru-RU" sz="1400">
                <a:latin typeface="Times New Roman"/>
                <a:cs typeface="Times New Roman"/>
              </a:rPr>
              <a:t> </a:t>
            </a:r>
            <a:r>
              <a:rPr lang="ru-RU" sz="1400" err="1">
                <a:latin typeface="Times New Roman"/>
                <a:cs typeface="Times New Roman"/>
              </a:rPr>
              <a:t>можуть</a:t>
            </a:r>
            <a:r>
              <a:rPr lang="ru-RU" sz="1400">
                <a:latin typeface="Times New Roman"/>
                <a:cs typeface="Times New Roman"/>
              </a:rPr>
              <a:t> </a:t>
            </a:r>
            <a:r>
              <a:rPr lang="ru-RU" sz="1400" err="1">
                <a:latin typeface="Times New Roman"/>
                <a:cs typeface="Times New Roman"/>
              </a:rPr>
              <a:t>містити</a:t>
            </a:r>
            <a:r>
              <a:rPr lang="ru-RU" sz="1400">
                <a:latin typeface="Times New Roman"/>
                <a:cs typeface="Times New Roman"/>
              </a:rPr>
              <a:t> </a:t>
            </a:r>
            <a:r>
              <a:rPr lang="ru-RU" sz="1400" err="1">
                <a:latin typeface="Times New Roman"/>
                <a:cs typeface="Times New Roman"/>
              </a:rPr>
              <a:t>збудник</a:t>
            </a:r>
            <a:r>
              <a:rPr lang="ru-RU" sz="1400">
                <a:latin typeface="Times New Roman"/>
                <a:cs typeface="Times New Roman"/>
              </a:rPr>
              <a:t> АЧС;</a:t>
            </a:r>
            <a:endParaRPr lang="ru-RU" sz="1400"/>
          </a:p>
          <a:p>
            <a:pPr>
              <a:lnSpc>
                <a:spcPct val="100000"/>
              </a:lnSpc>
            </a:pPr>
            <a:r>
              <a:rPr lang="ru-RU" sz="1400" err="1">
                <a:latin typeface="Times New Roman"/>
                <a:cs typeface="Times New Roman"/>
              </a:rPr>
              <a:t>вивезення</a:t>
            </a:r>
            <a:r>
              <a:rPr lang="ru-RU" sz="1400">
                <a:latin typeface="Times New Roman"/>
                <a:cs typeface="Times New Roman"/>
              </a:rPr>
              <a:t> з </a:t>
            </a:r>
            <a:r>
              <a:rPr lang="ru-RU" sz="1400" err="1">
                <a:latin typeface="Times New Roman"/>
                <a:cs typeface="Times New Roman"/>
              </a:rPr>
              <a:t>території</a:t>
            </a:r>
            <a:r>
              <a:rPr lang="ru-RU" sz="1400">
                <a:latin typeface="Times New Roman"/>
                <a:cs typeface="Times New Roman"/>
              </a:rPr>
              <a:t> </a:t>
            </a:r>
            <a:r>
              <a:rPr lang="ru-RU" sz="1400" err="1">
                <a:latin typeface="Times New Roman"/>
                <a:cs typeface="Times New Roman"/>
              </a:rPr>
              <a:t>епізоотичного</a:t>
            </a:r>
            <a:r>
              <a:rPr lang="ru-RU" sz="1400">
                <a:latin typeface="Times New Roman"/>
                <a:cs typeface="Times New Roman"/>
              </a:rPr>
              <a:t> </a:t>
            </a:r>
            <a:r>
              <a:rPr lang="ru-RU" sz="1400" err="1">
                <a:latin typeface="Times New Roman"/>
                <a:cs typeface="Times New Roman"/>
              </a:rPr>
              <a:t>осередку</a:t>
            </a:r>
            <a:r>
              <a:rPr lang="ru-RU" sz="1400">
                <a:latin typeface="Times New Roman"/>
                <a:cs typeface="Times New Roman"/>
              </a:rPr>
              <a:t> </a:t>
            </a:r>
            <a:r>
              <a:rPr lang="ru-RU" sz="1400" err="1">
                <a:latin typeface="Times New Roman"/>
                <a:cs typeface="Times New Roman"/>
              </a:rPr>
              <a:t>продуктів</a:t>
            </a:r>
            <a:r>
              <a:rPr lang="ru-RU" sz="1400">
                <a:latin typeface="Times New Roman"/>
                <a:cs typeface="Times New Roman"/>
              </a:rPr>
              <a:t> </a:t>
            </a:r>
            <a:r>
              <a:rPr lang="ru-RU" sz="1400" err="1">
                <a:latin typeface="Times New Roman"/>
                <a:cs typeface="Times New Roman"/>
              </a:rPr>
              <a:t>рослинництва</a:t>
            </a:r>
            <a:r>
              <a:rPr lang="ru-RU" sz="1400">
                <a:latin typeface="Times New Roman"/>
                <a:cs typeface="Times New Roman"/>
              </a:rPr>
              <a:t>, </a:t>
            </a:r>
            <a:r>
              <a:rPr lang="ru-RU" sz="1400" err="1">
                <a:latin typeface="Times New Roman"/>
                <a:cs typeface="Times New Roman"/>
              </a:rPr>
              <a:t>кормів</a:t>
            </a:r>
            <a:r>
              <a:rPr lang="ru-RU" sz="1400">
                <a:latin typeface="Times New Roman"/>
                <a:cs typeface="Times New Roman"/>
              </a:rPr>
              <a:t>, </a:t>
            </a:r>
            <a:r>
              <a:rPr lang="ru-RU" sz="1400" err="1">
                <a:latin typeface="Times New Roman"/>
                <a:cs typeface="Times New Roman"/>
              </a:rPr>
              <a:t>інших</a:t>
            </a:r>
            <a:r>
              <a:rPr lang="ru-RU" sz="1400">
                <a:latin typeface="Times New Roman"/>
                <a:cs typeface="Times New Roman"/>
              </a:rPr>
              <a:t> </a:t>
            </a:r>
            <a:r>
              <a:rPr lang="ru-RU" sz="1400" err="1">
                <a:latin typeface="Times New Roman"/>
                <a:cs typeface="Times New Roman"/>
              </a:rPr>
              <a:t>вантажів</a:t>
            </a:r>
            <a:r>
              <a:rPr lang="ru-RU" sz="1400">
                <a:latin typeface="Times New Roman"/>
                <a:cs typeface="Times New Roman"/>
              </a:rPr>
              <a:t> та </a:t>
            </a:r>
            <a:r>
              <a:rPr lang="ru-RU" sz="1400" err="1">
                <a:latin typeface="Times New Roman"/>
                <a:cs typeface="Times New Roman"/>
              </a:rPr>
              <a:t>вхід</a:t>
            </a:r>
            <a:r>
              <a:rPr lang="ru-RU" sz="1400">
                <a:latin typeface="Times New Roman"/>
                <a:cs typeface="Times New Roman"/>
              </a:rPr>
              <a:t> в </a:t>
            </a:r>
            <a:r>
              <a:rPr lang="ru-RU" sz="1400" err="1">
                <a:latin typeface="Times New Roman"/>
                <a:cs typeface="Times New Roman"/>
              </a:rPr>
              <a:t>неблагополучне</a:t>
            </a:r>
            <a:r>
              <a:rPr lang="ru-RU" sz="1400">
                <a:latin typeface="Times New Roman"/>
                <a:cs typeface="Times New Roman"/>
              </a:rPr>
              <a:t> </a:t>
            </a:r>
            <a:r>
              <a:rPr lang="ru-RU" sz="1400" err="1">
                <a:latin typeface="Times New Roman"/>
                <a:cs typeface="Times New Roman"/>
              </a:rPr>
              <a:t>господарство</a:t>
            </a:r>
            <a:r>
              <a:rPr lang="ru-RU" sz="1400">
                <a:latin typeface="Times New Roman"/>
                <a:cs typeface="Times New Roman"/>
              </a:rPr>
              <a:t> </a:t>
            </a:r>
            <a:r>
              <a:rPr lang="ru-RU" sz="1400" err="1">
                <a:latin typeface="Times New Roman"/>
                <a:cs typeface="Times New Roman"/>
              </a:rPr>
              <a:t>сторонніх</a:t>
            </a:r>
            <a:r>
              <a:rPr lang="ru-RU" sz="1400">
                <a:latin typeface="Times New Roman"/>
                <a:cs typeface="Times New Roman"/>
              </a:rPr>
              <a:t> </a:t>
            </a:r>
            <a:r>
              <a:rPr lang="ru-RU" sz="1400" err="1">
                <a:latin typeface="Times New Roman"/>
                <a:cs typeface="Times New Roman"/>
              </a:rPr>
              <a:t>осіб</a:t>
            </a:r>
            <a:r>
              <a:rPr lang="ru-RU" sz="1400">
                <a:latin typeface="Times New Roman"/>
                <a:cs typeface="Times New Roman"/>
              </a:rPr>
              <a:t>, </a:t>
            </a:r>
            <a:r>
              <a:rPr lang="ru-RU" sz="1400" err="1">
                <a:latin typeface="Times New Roman"/>
                <a:cs typeface="Times New Roman"/>
              </a:rPr>
              <a:t>в’їзд</a:t>
            </a:r>
            <a:r>
              <a:rPr lang="ru-RU" sz="1400">
                <a:latin typeface="Times New Roman"/>
                <a:cs typeface="Times New Roman"/>
              </a:rPr>
              <a:t> транспорту, </a:t>
            </a:r>
            <a:r>
              <a:rPr lang="ru-RU" sz="1400" err="1">
                <a:latin typeface="Times New Roman"/>
                <a:cs typeface="Times New Roman"/>
              </a:rPr>
              <a:t>перегрупування</a:t>
            </a:r>
            <a:r>
              <a:rPr lang="ru-RU" sz="1400">
                <a:latin typeface="Times New Roman"/>
                <a:cs typeface="Times New Roman"/>
              </a:rPr>
              <a:t> </a:t>
            </a:r>
            <a:r>
              <a:rPr lang="ru-RU" sz="1400" err="1">
                <a:latin typeface="Times New Roman"/>
                <a:cs typeface="Times New Roman"/>
              </a:rPr>
              <a:t>поголів’я</a:t>
            </a:r>
            <a:r>
              <a:rPr lang="ru-RU" sz="1400">
                <a:latin typeface="Times New Roman"/>
                <a:cs typeface="Times New Roman"/>
              </a:rPr>
              <a:t> свиней </a:t>
            </a:r>
            <a:r>
              <a:rPr lang="ru-RU" sz="1400" err="1">
                <a:latin typeface="Times New Roman"/>
                <a:cs typeface="Times New Roman"/>
              </a:rPr>
              <a:t>господарств</a:t>
            </a:r>
            <a:r>
              <a:rPr lang="ru-RU" sz="1400">
                <a:latin typeface="Times New Roman"/>
                <a:cs typeface="Times New Roman"/>
              </a:rPr>
              <a:t> </a:t>
            </a:r>
            <a:r>
              <a:rPr lang="ru-RU" sz="1400" err="1">
                <a:latin typeface="Times New Roman"/>
                <a:cs typeface="Times New Roman"/>
              </a:rPr>
              <a:t>тощо</a:t>
            </a:r>
            <a:r>
              <a:rPr lang="ru-RU" sz="1400">
                <a:latin typeface="Times New Roman"/>
                <a:cs typeface="Times New Roman"/>
              </a:rPr>
              <a:t>;</a:t>
            </a:r>
            <a:endParaRPr lang="ru-RU" sz="1400"/>
          </a:p>
          <a:p>
            <a:pPr>
              <a:lnSpc>
                <a:spcPct val="100000"/>
              </a:lnSpc>
            </a:pPr>
            <a:r>
              <a:rPr lang="ru-RU" sz="1400" err="1">
                <a:latin typeface="Times New Roman"/>
                <a:cs typeface="Times New Roman"/>
              </a:rPr>
              <a:t>торгівлю</a:t>
            </a:r>
            <a:r>
              <a:rPr lang="ru-RU" sz="1400">
                <a:latin typeface="Times New Roman"/>
                <a:cs typeface="Times New Roman"/>
              </a:rPr>
              <a:t> тваринами і продуктами </a:t>
            </a:r>
            <a:r>
              <a:rPr lang="ru-RU" sz="1400" err="1">
                <a:latin typeface="Times New Roman"/>
                <a:cs typeface="Times New Roman"/>
              </a:rPr>
              <a:t>тваринного</a:t>
            </a:r>
            <a:r>
              <a:rPr lang="ru-RU" sz="1400">
                <a:latin typeface="Times New Roman"/>
                <a:cs typeface="Times New Roman"/>
              </a:rPr>
              <a:t> </a:t>
            </a:r>
            <a:r>
              <a:rPr lang="ru-RU" sz="1400" err="1">
                <a:latin typeface="Times New Roman"/>
                <a:cs typeface="Times New Roman"/>
              </a:rPr>
              <a:t>походження</a:t>
            </a:r>
            <a:r>
              <a:rPr lang="ru-RU" sz="1400">
                <a:latin typeface="Times New Roman"/>
                <a:cs typeface="Times New Roman"/>
              </a:rPr>
              <a:t> на ринках та в </a:t>
            </a:r>
            <a:r>
              <a:rPr lang="ru-RU" sz="1400" err="1">
                <a:latin typeface="Times New Roman"/>
                <a:cs typeface="Times New Roman"/>
              </a:rPr>
              <a:t>інших</a:t>
            </a:r>
            <a:r>
              <a:rPr lang="ru-RU" sz="1400">
                <a:latin typeface="Times New Roman"/>
                <a:cs typeface="Times New Roman"/>
              </a:rPr>
              <a:t> не </a:t>
            </a:r>
            <a:r>
              <a:rPr lang="ru-RU" sz="1400" err="1">
                <a:latin typeface="Times New Roman"/>
                <a:cs typeface="Times New Roman"/>
              </a:rPr>
              <a:t>встановлених</a:t>
            </a:r>
            <a:r>
              <a:rPr lang="ru-RU" sz="1400">
                <a:latin typeface="Times New Roman"/>
                <a:cs typeface="Times New Roman"/>
              </a:rPr>
              <a:t> для </a:t>
            </a:r>
            <a:r>
              <a:rPr lang="ru-RU" sz="1400" err="1">
                <a:latin typeface="Times New Roman"/>
                <a:cs typeface="Times New Roman"/>
              </a:rPr>
              <a:t>цього</a:t>
            </a:r>
            <a:r>
              <a:rPr lang="ru-RU" sz="1400">
                <a:latin typeface="Times New Roman"/>
                <a:cs typeface="Times New Roman"/>
              </a:rPr>
              <a:t> </a:t>
            </a:r>
            <a:r>
              <a:rPr lang="ru-RU" sz="1400" err="1">
                <a:latin typeface="Times New Roman"/>
                <a:cs typeface="Times New Roman"/>
              </a:rPr>
              <a:t>місцях</a:t>
            </a:r>
            <a:r>
              <a:rPr lang="ru-RU" sz="1400">
                <a:latin typeface="Times New Roman"/>
                <a:cs typeface="Times New Roman"/>
              </a:rPr>
              <a:t> (у </a:t>
            </a:r>
            <a:r>
              <a:rPr lang="ru-RU" sz="1400" err="1">
                <a:latin typeface="Times New Roman"/>
                <a:cs typeface="Times New Roman"/>
              </a:rPr>
              <a:t>господарствах</a:t>
            </a:r>
            <a:r>
              <a:rPr lang="ru-RU" sz="1400">
                <a:latin typeface="Times New Roman"/>
                <a:cs typeface="Times New Roman"/>
              </a:rPr>
              <a:t>, </a:t>
            </a:r>
            <a:r>
              <a:rPr lang="ru-RU" sz="1400" err="1">
                <a:latin typeface="Times New Roman"/>
                <a:cs typeface="Times New Roman"/>
              </a:rPr>
              <a:t>населених</a:t>
            </a:r>
            <a:r>
              <a:rPr lang="ru-RU" sz="1400">
                <a:latin typeface="Times New Roman"/>
                <a:cs typeface="Times New Roman"/>
              </a:rPr>
              <a:t> пунктах), </a:t>
            </a:r>
            <a:r>
              <a:rPr lang="ru-RU" sz="1400" err="1">
                <a:latin typeface="Times New Roman"/>
                <a:cs typeface="Times New Roman"/>
              </a:rPr>
              <a:t>проведення</a:t>
            </a:r>
            <a:r>
              <a:rPr lang="ru-RU" sz="1400">
                <a:latin typeface="Times New Roman"/>
                <a:cs typeface="Times New Roman"/>
              </a:rPr>
              <a:t> </a:t>
            </a:r>
            <a:r>
              <a:rPr lang="ru-RU" sz="1400" err="1">
                <a:latin typeface="Times New Roman"/>
                <a:cs typeface="Times New Roman"/>
              </a:rPr>
              <a:t>сільськогосподарських</a:t>
            </a:r>
            <a:r>
              <a:rPr lang="ru-RU" sz="1400">
                <a:latin typeface="Times New Roman"/>
                <a:cs typeface="Times New Roman"/>
              </a:rPr>
              <a:t> </a:t>
            </a:r>
            <a:r>
              <a:rPr lang="ru-RU" sz="1400" err="1">
                <a:latin typeface="Times New Roman"/>
                <a:cs typeface="Times New Roman"/>
              </a:rPr>
              <a:t>ярмарків</a:t>
            </a:r>
            <a:r>
              <a:rPr lang="ru-RU" sz="1400">
                <a:latin typeface="Times New Roman"/>
                <a:cs typeface="Times New Roman"/>
              </a:rPr>
              <a:t>, </a:t>
            </a:r>
            <a:r>
              <a:rPr lang="ru-RU" sz="1400" err="1">
                <a:latin typeface="Times New Roman"/>
                <a:cs typeface="Times New Roman"/>
              </a:rPr>
              <a:t>виставок</a:t>
            </a:r>
            <a:r>
              <a:rPr lang="ru-RU" sz="1400">
                <a:latin typeface="Times New Roman"/>
                <a:cs typeface="Times New Roman"/>
              </a:rPr>
              <a:t> (</a:t>
            </a:r>
            <a:r>
              <a:rPr lang="ru-RU" sz="1400" err="1">
                <a:latin typeface="Times New Roman"/>
                <a:cs typeface="Times New Roman"/>
              </a:rPr>
              <a:t>аукціонів</a:t>
            </a:r>
            <a:r>
              <a:rPr lang="ru-RU" sz="1400">
                <a:latin typeface="Times New Roman"/>
                <a:cs typeface="Times New Roman"/>
              </a:rPr>
              <a:t>) та </a:t>
            </a:r>
            <a:r>
              <a:rPr lang="ru-RU" sz="1400" err="1">
                <a:latin typeface="Times New Roman"/>
                <a:cs typeface="Times New Roman"/>
              </a:rPr>
              <a:t>громадських</a:t>
            </a:r>
            <a:r>
              <a:rPr lang="ru-RU" sz="1400">
                <a:latin typeface="Times New Roman"/>
                <a:cs typeface="Times New Roman"/>
              </a:rPr>
              <a:t> </a:t>
            </a:r>
            <a:r>
              <a:rPr lang="ru-RU" sz="1400" err="1">
                <a:latin typeface="Times New Roman"/>
                <a:cs typeface="Times New Roman"/>
              </a:rPr>
              <a:t>заходів</a:t>
            </a:r>
            <a:r>
              <a:rPr lang="ru-RU" sz="1400">
                <a:latin typeface="Times New Roman"/>
                <a:cs typeface="Times New Roman"/>
              </a:rPr>
              <a:t>, </a:t>
            </a:r>
            <a:r>
              <a:rPr lang="ru-RU" sz="1400" err="1">
                <a:latin typeface="Times New Roman"/>
                <a:cs typeface="Times New Roman"/>
              </a:rPr>
              <a:t>пов’язаних</a:t>
            </a:r>
            <a:r>
              <a:rPr lang="ru-RU" sz="1400">
                <a:latin typeface="Times New Roman"/>
                <a:cs typeface="Times New Roman"/>
              </a:rPr>
              <a:t> </a:t>
            </a:r>
            <a:r>
              <a:rPr lang="ru-RU" sz="1400" err="1">
                <a:latin typeface="Times New Roman"/>
                <a:cs typeface="Times New Roman"/>
              </a:rPr>
              <a:t>зі</a:t>
            </a:r>
            <a:r>
              <a:rPr lang="ru-RU" sz="1400">
                <a:latin typeface="Times New Roman"/>
                <a:cs typeface="Times New Roman"/>
              </a:rPr>
              <a:t> </a:t>
            </a:r>
            <a:r>
              <a:rPr lang="ru-RU" sz="1400" err="1">
                <a:latin typeface="Times New Roman"/>
                <a:cs typeface="Times New Roman"/>
              </a:rPr>
              <a:t>скупченням</a:t>
            </a:r>
            <a:r>
              <a:rPr lang="ru-RU" sz="1400">
                <a:latin typeface="Times New Roman"/>
                <a:cs typeface="Times New Roman"/>
              </a:rPr>
              <a:t> людей та тварин;</a:t>
            </a:r>
            <a:endParaRPr lang="ru-RU" sz="1400"/>
          </a:p>
          <a:p>
            <a:pPr>
              <a:lnSpc>
                <a:spcPct val="100000"/>
              </a:lnSpc>
            </a:pPr>
            <a:r>
              <a:rPr lang="ru-RU" sz="1400" err="1">
                <a:latin typeface="Times New Roman"/>
                <a:cs typeface="Times New Roman"/>
              </a:rPr>
              <a:t>лікування</a:t>
            </a:r>
            <a:r>
              <a:rPr lang="ru-RU" sz="1400">
                <a:latin typeface="Times New Roman"/>
                <a:cs typeface="Times New Roman"/>
              </a:rPr>
              <a:t> </a:t>
            </a:r>
            <a:r>
              <a:rPr lang="ru-RU" sz="1400" err="1">
                <a:latin typeface="Times New Roman"/>
                <a:cs typeface="Times New Roman"/>
              </a:rPr>
              <a:t>хворих</a:t>
            </a:r>
            <a:r>
              <a:rPr lang="ru-RU" sz="1400">
                <a:latin typeface="Times New Roman"/>
                <a:cs typeface="Times New Roman"/>
              </a:rPr>
              <a:t> та </a:t>
            </a:r>
            <a:r>
              <a:rPr lang="ru-RU" sz="1400" err="1">
                <a:latin typeface="Times New Roman"/>
                <a:cs typeface="Times New Roman"/>
              </a:rPr>
              <a:t>підозрілих</a:t>
            </a:r>
            <a:r>
              <a:rPr lang="ru-RU" sz="1400">
                <a:latin typeface="Times New Roman"/>
                <a:cs typeface="Times New Roman"/>
              </a:rPr>
              <a:t> на </a:t>
            </a:r>
            <a:r>
              <a:rPr lang="ru-RU" sz="1400" err="1">
                <a:latin typeface="Times New Roman"/>
                <a:cs typeface="Times New Roman"/>
              </a:rPr>
              <a:t>захворювання</a:t>
            </a:r>
            <a:r>
              <a:rPr lang="ru-RU" sz="1400">
                <a:latin typeface="Times New Roman"/>
                <a:cs typeface="Times New Roman"/>
              </a:rPr>
              <a:t> на АЧС свиней.</a:t>
            </a:r>
            <a:endParaRPr lang="ru-RU" sz="1400"/>
          </a:p>
          <a:p>
            <a:pPr>
              <a:lnSpc>
                <a:spcPct val="100000"/>
              </a:lnSpc>
            </a:pPr>
            <a:r>
              <a:rPr lang="ru-RU" sz="1400">
                <a:latin typeface="Times New Roman"/>
                <a:cs typeface="Times New Roman"/>
              </a:rPr>
              <a:t>ДНПК </a:t>
            </a:r>
            <a:r>
              <a:rPr lang="ru-RU" sz="1400" err="1">
                <a:latin typeface="Times New Roman"/>
                <a:cs typeface="Times New Roman"/>
              </a:rPr>
              <a:t>запроваджує</a:t>
            </a:r>
            <a:r>
              <a:rPr lang="ru-RU" sz="1400">
                <a:latin typeface="Times New Roman"/>
                <a:cs typeface="Times New Roman"/>
              </a:rPr>
              <a:t> карантин у </a:t>
            </a:r>
            <a:r>
              <a:rPr lang="ru-RU" sz="1400" err="1">
                <a:latin typeface="Times New Roman"/>
                <a:cs typeface="Times New Roman"/>
              </a:rPr>
              <a:t>місці</a:t>
            </a:r>
            <a:r>
              <a:rPr lang="ru-RU" sz="1400">
                <a:latin typeface="Times New Roman"/>
                <a:cs typeface="Times New Roman"/>
              </a:rPr>
              <a:t> </a:t>
            </a:r>
            <a:r>
              <a:rPr lang="ru-RU" sz="1400" err="1">
                <a:latin typeface="Times New Roman"/>
                <a:cs typeface="Times New Roman"/>
              </a:rPr>
              <a:t>виникнення</a:t>
            </a:r>
            <a:r>
              <a:rPr lang="ru-RU" sz="1400">
                <a:latin typeface="Times New Roman"/>
                <a:cs typeface="Times New Roman"/>
              </a:rPr>
              <a:t> АЧС, </a:t>
            </a:r>
            <a:r>
              <a:rPr lang="ru-RU" sz="1400" err="1">
                <a:latin typeface="Times New Roman"/>
                <a:cs typeface="Times New Roman"/>
              </a:rPr>
              <a:t>зокрема</a:t>
            </a:r>
            <a:r>
              <a:rPr lang="ru-RU" sz="1400">
                <a:latin typeface="Times New Roman"/>
                <a:cs typeface="Times New Roman"/>
              </a:rPr>
              <a:t> </a:t>
            </a:r>
            <a:r>
              <a:rPr lang="ru-RU" sz="1400" err="1">
                <a:latin typeface="Times New Roman"/>
                <a:cs typeface="Times New Roman"/>
              </a:rPr>
              <a:t>встановлює</a:t>
            </a:r>
            <a:r>
              <a:rPr lang="ru-RU" sz="1400">
                <a:latin typeface="Times New Roman"/>
                <a:cs typeface="Times New Roman"/>
              </a:rPr>
              <a:t> </a:t>
            </a:r>
            <a:r>
              <a:rPr lang="ru-RU" sz="1400" err="1">
                <a:latin typeface="Times New Roman"/>
                <a:cs typeface="Times New Roman"/>
              </a:rPr>
              <a:t>повну</a:t>
            </a:r>
            <a:r>
              <a:rPr lang="ru-RU" sz="1400">
                <a:latin typeface="Times New Roman"/>
                <a:cs typeface="Times New Roman"/>
              </a:rPr>
              <a:t> </a:t>
            </a:r>
            <a:r>
              <a:rPr lang="ru-RU" sz="1400" err="1">
                <a:latin typeface="Times New Roman"/>
                <a:cs typeface="Times New Roman"/>
              </a:rPr>
              <a:t>або</a:t>
            </a:r>
            <a:r>
              <a:rPr lang="ru-RU" sz="1400">
                <a:latin typeface="Times New Roman"/>
                <a:cs typeface="Times New Roman"/>
              </a:rPr>
              <a:t> </a:t>
            </a:r>
            <a:r>
              <a:rPr lang="ru-RU" sz="1400" err="1">
                <a:latin typeface="Times New Roman"/>
                <a:cs typeface="Times New Roman"/>
              </a:rPr>
              <a:t>часткову</a:t>
            </a:r>
            <a:r>
              <a:rPr lang="ru-RU" sz="1400">
                <a:latin typeface="Times New Roman"/>
                <a:cs typeface="Times New Roman"/>
              </a:rPr>
              <a:t> </a:t>
            </a:r>
            <a:r>
              <a:rPr lang="ru-RU" sz="1400" err="1">
                <a:latin typeface="Times New Roman"/>
                <a:cs typeface="Times New Roman"/>
              </a:rPr>
              <a:t>заборону</a:t>
            </a:r>
            <a:r>
              <a:rPr lang="ru-RU" sz="1400">
                <a:latin typeface="Times New Roman"/>
                <a:cs typeface="Times New Roman"/>
              </a:rPr>
              <a:t> руху </a:t>
            </a:r>
            <a:r>
              <a:rPr lang="ru-RU" sz="1400" err="1">
                <a:latin typeface="Times New Roman"/>
                <a:cs typeface="Times New Roman"/>
              </a:rPr>
              <a:t>транспортних</a:t>
            </a:r>
            <a:r>
              <a:rPr lang="ru-RU" sz="1400">
                <a:latin typeface="Times New Roman"/>
                <a:cs typeface="Times New Roman"/>
              </a:rPr>
              <a:t> </a:t>
            </a:r>
            <a:r>
              <a:rPr lang="ru-RU" sz="1400" err="1">
                <a:latin typeface="Times New Roman"/>
                <a:cs typeface="Times New Roman"/>
              </a:rPr>
              <a:t>засобів</a:t>
            </a:r>
            <a:r>
              <a:rPr lang="ru-RU" sz="1400">
                <a:latin typeface="Times New Roman"/>
                <a:cs typeface="Times New Roman"/>
              </a:rPr>
              <a:t> у </a:t>
            </a:r>
            <a:r>
              <a:rPr lang="ru-RU" sz="1400" err="1">
                <a:latin typeface="Times New Roman"/>
                <a:cs typeface="Times New Roman"/>
              </a:rPr>
              <a:t>епізоотичному</a:t>
            </a:r>
            <a:r>
              <a:rPr lang="ru-RU" sz="1400">
                <a:latin typeface="Times New Roman"/>
                <a:cs typeface="Times New Roman"/>
              </a:rPr>
              <a:t> </a:t>
            </a:r>
            <a:r>
              <a:rPr lang="ru-RU" sz="1400" err="1">
                <a:latin typeface="Times New Roman"/>
                <a:cs typeface="Times New Roman"/>
              </a:rPr>
              <a:t>осередку</a:t>
            </a:r>
            <a:r>
              <a:rPr lang="ru-RU" sz="1400">
                <a:latin typeface="Times New Roman"/>
                <a:cs typeface="Times New Roman"/>
              </a:rPr>
              <a:t>, </a:t>
            </a:r>
            <a:r>
              <a:rPr lang="ru-RU" sz="1400" err="1">
                <a:latin typeface="Times New Roman"/>
                <a:cs typeface="Times New Roman"/>
              </a:rPr>
              <a:t>зоні</a:t>
            </a:r>
            <a:r>
              <a:rPr lang="ru-RU" sz="1400">
                <a:latin typeface="Times New Roman"/>
                <a:cs typeface="Times New Roman"/>
              </a:rPr>
              <a:t> </a:t>
            </a:r>
            <a:r>
              <a:rPr lang="ru-RU" sz="1400" err="1">
                <a:latin typeface="Times New Roman"/>
                <a:cs typeface="Times New Roman"/>
              </a:rPr>
              <a:t>захисту</a:t>
            </a:r>
            <a:r>
              <a:rPr lang="ru-RU" sz="1400">
                <a:latin typeface="Times New Roman"/>
                <a:cs typeface="Times New Roman"/>
              </a:rPr>
              <a:t> та, при </a:t>
            </a:r>
            <a:r>
              <a:rPr lang="ru-RU" sz="1400" err="1">
                <a:latin typeface="Times New Roman"/>
                <a:cs typeface="Times New Roman"/>
              </a:rPr>
              <a:t>необхідності</a:t>
            </a:r>
            <a:r>
              <a:rPr lang="ru-RU" sz="1400">
                <a:latin typeface="Times New Roman"/>
                <a:cs typeface="Times New Roman"/>
              </a:rPr>
              <a:t>, у </a:t>
            </a:r>
            <a:r>
              <a:rPr lang="ru-RU" sz="1400" err="1">
                <a:latin typeface="Times New Roman"/>
                <a:cs typeface="Times New Roman"/>
              </a:rPr>
              <a:t>зоні</a:t>
            </a:r>
            <a:r>
              <a:rPr lang="ru-RU" sz="1400">
                <a:latin typeface="Times New Roman"/>
                <a:cs typeface="Times New Roman"/>
              </a:rPr>
              <a:t> </a:t>
            </a:r>
            <a:r>
              <a:rPr lang="ru-RU" sz="1400" err="1">
                <a:latin typeface="Times New Roman"/>
                <a:cs typeface="Times New Roman"/>
              </a:rPr>
              <a:t>нагляду</a:t>
            </a:r>
            <a:r>
              <a:rPr lang="ru-RU" sz="1400">
                <a:latin typeface="Times New Roman"/>
                <a:cs typeface="Times New Roman"/>
              </a:rPr>
              <a:t>.</a:t>
            </a:r>
            <a:endParaRPr lang="ru-RU" sz="1400"/>
          </a:p>
          <a:p>
            <a:pPr>
              <a:lnSpc>
                <a:spcPct val="100000"/>
              </a:lnSpc>
            </a:pPr>
            <a:endParaRPr lang="ru-RU" sz="1400"/>
          </a:p>
        </p:txBody>
      </p:sp>
      <p:cxnSp>
        <p:nvCxnSpPr>
          <p:cNvPr id="31" name="Straight Connector 24">
            <a:extLst>
              <a:ext uri="{FF2B5EF4-FFF2-40B4-BE49-F238E27FC236}">
                <a16:creationId xmlns:a16="http://schemas.microsoft.com/office/drawing/2014/main" id="{3815BE95-1337-20E2-B2EF-5DA486F72F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22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descr="Изображение выглядит как на открытом воздухе, одежда, человек, небо&#10;&#10;Содержимое, созданное ИИ, может быть неверным.">
            <a:extLst>
              <a:ext uri="{FF2B5EF4-FFF2-40B4-BE49-F238E27FC236}">
                <a16:creationId xmlns:a16="http://schemas.microsoft.com/office/drawing/2014/main" id="{F9FE8536-958D-831A-3098-A1EC86AF8024}"/>
              </a:ext>
            </a:extLst>
          </p:cNvPr>
          <p:cNvPicPr>
            <a:picLocks noChangeAspect="1"/>
          </p:cNvPicPr>
          <p:nvPr/>
        </p:nvPicPr>
        <p:blipFill>
          <a:blip r:embed="rId2"/>
          <a:srcRect l="4216"/>
          <a:stretch/>
        </p:blipFill>
        <p:spPr>
          <a:xfrm>
            <a:off x="8121506" y="775694"/>
            <a:ext cx="3895344" cy="5422392"/>
          </a:xfrm>
          <a:prstGeom prst="rect">
            <a:avLst/>
          </a:prstGeom>
        </p:spPr>
      </p:pic>
      <p:sp>
        <p:nvSpPr>
          <p:cNvPr id="3" name="Объект 2">
            <a:extLst>
              <a:ext uri="{FF2B5EF4-FFF2-40B4-BE49-F238E27FC236}">
                <a16:creationId xmlns:a16="http://schemas.microsoft.com/office/drawing/2014/main" id="{841EF6D5-D4AD-4189-85F7-4FD14159C9B8}"/>
              </a:ext>
            </a:extLst>
          </p:cNvPr>
          <p:cNvSpPr>
            <a:spLocks noGrp="1"/>
          </p:cNvSpPr>
          <p:nvPr>
            <p:ph idx="1"/>
          </p:nvPr>
        </p:nvSpPr>
        <p:spPr>
          <a:xfrm>
            <a:off x="306523" y="830514"/>
            <a:ext cx="7631076" cy="5200020"/>
          </a:xfrm>
        </p:spPr>
        <p:txBody>
          <a:bodyPr vert="horz" lIns="91440" tIns="45720" rIns="91440" bIns="45720" rtlCol="0" anchor="t">
            <a:noAutofit/>
          </a:bodyPr>
          <a:lstStyle/>
          <a:p>
            <a:pPr marL="0" indent="0">
              <a:lnSpc>
                <a:spcPct val="100000"/>
              </a:lnSpc>
              <a:buNone/>
            </a:pPr>
            <a:r>
              <a:rPr lang="ru-RU" sz="1500" dirty="0">
                <a:latin typeface="Times New Roman"/>
                <a:cs typeface="Times New Roman"/>
              </a:rPr>
              <a:t>ДНПК </a:t>
            </a:r>
            <a:r>
              <a:rPr lang="ru-RU" sz="1500" err="1">
                <a:latin typeface="Times New Roman"/>
                <a:cs typeface="Times New Roman"/>
              </a:rPr>
              <a:t>вирішує</a:t>
            </a:r>
            <a:r>
              <a:rPr lang="ru-RU" sz="1500" dirty="0">
                <a:latin typeface="Times New Roman"/>
                <a:cs typeface="Times New Roman"/>
              </a:rPr>
              <a:t> </a:t>
            </a:r>
            <a:r>
              <a:rPr lang="ru-RU" sz="1500" err="1">
                <a:latin typeface="Times New Roman"/>
                <a:cs typeface="Times New Roman"/>
              </a:rPr>
              <a:t>усі</a:t>
            </a:r>
            <a:r>
              <a:rPr lang="ru-RU" sz="1500" dirty="0">
                <a:latin typeface="Times New Roman"/>
                <a:cs typeface="Times New Roman"/>
              </a:rPr>
              <a:t> </a:t>
            </a:r>
            <a:r>
              <a:rPr lang="ru-RU" sz="1500" err="1">
                <a:latin typeface="Times New Roman"/>
                <a:cs typeface="Times New Roman"/>
              </a:rPr>
              <a:t>питання</a:t>
            </a:r>
            <a:r>
              <a:rPr lang="ru-RU" sz="1500" dirty="0">
                <a:latin typeface="Times New Roman"/>
                <a:cs typeface="Times New Roman"/>
              </a:rPr>
              <a:t>, </a:t>
            </a:r>
            <a:r>
              <a:rPr lang="ru-RU" sz="1500" err="1">
                <a:latin typeface="Times New Roman"/>
                <a:cs typeface="Times New Roman"/>
              </a:rPr>
              <a:t>пов’язані</a:t>
            </a:r>
            <a:r>
              <a:rPr lang="ru-RU" sz="1500" dirty="0">
                <a:latin typeface="Times New Roman"/>
                <a:cs typeface="Times New Roman"/>
              </a:rPr>
              <a:t> з </a:t>
            </a:r>
            <a:r>
              <a:rPr lang="ru-RU" sz="1500" err="1">
                <a:latin typeface="Times New Roman"/>
                <a:cs typeface="Times New Roman"/>
              </a:rPr>
              <a:t>ліквідацією</a:t>
            </a:r>
            <a:r>
              <a:rPr lang="ru-RU" sz="1500" dirty="0">
                <a:latin typeface="Times New Roman"/>
                <a:cs typeface="Times New Roman"/>
              </a:rPr>
              <a:t> </a:t>
            </a:r>
            <a:r>
              <a:rPr lang="ru-RU" sz="1500" err="1">
                <a:latin typeface="Times New Roman"/>
                <a:cs typeface="Times New Roman"/>
              </a:rPr>
              <a:t>хвороби</a:t>
            </a:r>
            <a:r>
              <a:rPr lang="ru-RU" sz="1500" dirty="0">
                <a:latin typeface="Times New Roman"/>
                <a:cs typeface="Times New Roman"/>
              </a:rPr>
              <a:t>, і з </a:t>
            </a:r>
            <a:r>
              <a:rPr lang="ru-RU" sz="1500" err="1">
                <a:latin typeface="Times New Roman"/>
                <a:cs typeface="Times New Roman"/>
              </a:rPr>
              <a:t>цією</a:t>
            </a:r>
            <a:r>
              <a:rPr lang="ru-RU" sz="1500" dirty="0">
                <a:latin typeface="Times New Roman"/>
                <a:cs typeface="Times New Roman"/>
              </a:rPr>
              <a:t> метою:</a:t>
            </a:r>
            <a:endParaRPr lang="ru-RU" sz="1500"/>
          </a:p>
          <a:p>
            <a:pPr>
              <a:lnSpc>
                <a:spcPct val="100000"/>
              </a:lnSpc>
            </a:pPr>
            <a:r>
              <a:rPr lang="ru-RU" sz="1500" err="1">
                <a:latin typeface="Times New Roman"/>
                <a:cs typeface="Times New Roman"/>
              </a:rPr>
              <a:t>затверджує</a:t>
            </a:r>
            <a:r>
              <a:rPr lang="ru-RU" sz="1500" dirty="0">
                <a:latin typeface="Times New Roman"/>
                <a:cs typeface="Times New Roman"/>
              </a:rPr>
              <a:t> план </a:t>
            </a:r>
            <a:r>
              <a:rPr lang="ru-RU" sz="1500" err="1">
                <a:latin typeface="Times New Roman"/>
                <a:cs typeface="Times New Roman"/>
              </a:rPr>
              <a:t>заходів</a:t>
            </a:r>
            <a:r>
              <a:rPr lang="ru-RU" sz="1500" dirty="0">
                <a:latin typeface="Times New Roman"/>
                <a:cs typeface="Times New Roman"/>
              </a:rPr>
              <a:t> </a:t>
            </a:r>
            <a:r>
              <a:rPr lang="ru-RU" sz="1500" err="1">
                <a:latin typeface="Times New Roman"/>
                <a:cs typeface="Times New Roman"/>
              </a:rPr>
              <a:t>щодо</a:t>
            </a:r>
            <a:r>
              <a:rPr lang="ru-RU" sz="1500" dirty="0">
                <a:latin typeface="Times New Roman"/>
                <a:cs typeface="Times New Roman"/>
              </a:rPr>
              <a:t> </a:t>
            </a:r>
            <a:r>
              <a:rPr lang="ru-RU" sz="1500" err="1">
                <a:latin typeface="Times New Roman"/>
                <a:cs typeface="Times New Roman"/>
              </a:rPr>
              <a:t>профілактики</a:t>
            </a:r>
            <a:r>
              <a:rPr lang="ru-RU" sz="1500" dirty="0">
                <a:latin typeface="Times New Roman"/>
                <a:cs typeface="Times New Roman"/>
              </a:rPr>
              <a:t>, </a:t>
            </a:r>
            <a:r>
              <a:rPr lang="ru-RU" sz="1500" err="1">
                <a:latin typeface="Times New Roman"/>
                <a:cs typeface="Times New Roman"/>
              </a:rPr>
              <a:t>недопущення</a:t>
            </a:r>
            <a:r>
              <a:rPr lang="ru-RU" sz="1500" dirty="0">
                <a:latin typeface="Times New Roman"/>
                <a:cs typeface="Times New Roman"/>
              </a:rPr>
              <a:t> </a:t>
            </a:r>
            <a:r>
              <a:rPr lang="ru-RU" sz="1500" err="1">
                <a:latin typeface="Times New Roman"/>
                <a:cs typeface="Times New Roman"/>
              </a:rPr>
              <a:t>поширення</a:t>
            </a:r>
            <a:r>
              <a:rPr lang="ru-RU" sz="1500" dirty="0">
                <a:latin typeface="Times New Roman"/>
                <a:cs typeface="Times New Roman"/>
              </a:rPr>
              <a:t> та </a:t>
            </a:r>
            <a:r>
              <a:rPr lang="ru-RU" sz="1500" err="1">
                <a:latin typeface="Times New Roman"/>
                <a:cs typeface="Times New Roman"/>
              </a:rPr>
              <a:t>ліквідації</a:t>
            </a:r>
            <a:r>
              <a:rPr lang="ru-RU" sz="1500" dirty="0">
                <a:latin typeface="Times New Roman"/>
                <a:cs typeface="Times New Roman"/>
              </a:rPr>
              <a:t> </a:t>
            </a:r>
            <a:r>
              <a:rPr lang="ru-RU" sz="1500" err="1">
                <a:latin typeface="Times New Roman"/>
                <a:cs typeface="Times New Roman"/>
              </a:rPr>
              <a:t>захворювання</a:t>
            </a:r>
            <a:r>
              <a:rPr lang="ru-RU" sz="1500" dirty="0">
                <a:latin typeface="Times New Roman"/>
                <a:cs typeface="Times New Roman"/>
              </a:rPr>
              <a:t> та </a:t>
            </a:r>
            <a:r>
              <a:rPr lang="ru-RU" sz="1500" err="1">
                <a:latin typeface="Times New Roman"/>
                <a:cs typeface="Times New Roman"/>
              </a:rPr>
              <a:t>затверджує</a:t>
            </a:r>
            <a:r>
              <a:rPr lang="ru-RU" sz="1500" dirty="0">
                <a:latin typeface="Times New Roman"/>
                <a:cs typeface="Times New Roman"/>
              </a:rPr>
              <a:t> схему </a:t>
            </a:r>
            <a:r>
              <a:rPr lang="ru-RU" sz="1500" err="1">
                <a:latin typeface="Times New Roman"/>
                <a:cs typeface="Times New Roman"/>
              </a:rPr>
              <a:t>інформування</a:t>
            </a:r>
            <a:r>
              <a:rPr lang="ru-RU" sz="1500" dirty="0">
                <a:latin typeface="Times New Roman"/>
                <a:cs typeface="Times New Roman"/>
              </a:rPr>
              <a:t>, яка повинна </a:t>
            </a:r>
            <a:r>
              <a:rPr lang="ru-RU" sz="1500" err="1">
                <a:latin typeface="Times New Roman"/>
                <a:cs typeface="Times New Roman"/>
              </a:rPr>
              <a:t>забезпечувати</a:t>
            </a:r>
            <a:r>
              <a:rPr lang="ru-RU" sz="1500" dirty="0">
                <a:latin typeface="Times New Roman"/>
                <a:cs typeface="Times New Roman"/>
              </a:rPr>
              <a:t> </a:t>
            </a:r>
            <a:r>
              <a:rPr lang="ru-RU" sz="1500" err="1">
                <a:latin typeface="Times New Roman"/>
                <a:cs typeface="Times New Roman"/>
              </a:rPr>
              <a:t>оперативний</a:t>
            </a:r>
            <a:r>
              <a:rPr lang="ru-RU" sz="1500" dirty="0">
                <a:latin typeface="Times New Roman"/>
                <a:cs typeface="Times New Roman"/>
              </a:rPr>
              <a:t> </a:t>
            </a:r>
            <a:r>
              <a:rPr lang="ru-RU" sz="1500" err="1">
                <a:latin typeface="Times New Roman"/>
                <a:cs typeface="Times New Roman"/>
              </a:rPr>
              <a:t>зв’язок</a:t>
            </a:r>
            <a:r>
              <a:rPr lang="ru-RU" sz="1500" dirty="0">
                <a:latin typeface="Times New Roman"/>
                <a:cs typeface="Times New Roman"/>
              </a:rPr>
              <a:t> і </a:t>
            </a:r>
            <a:r>
              <a:rPr lang="ru-RU" sz="1500" err="1">
                <a:latin typeface="Times New Roman"/>
                <a:cs typeface="Times New Roman"/>
              </a:rPr>
              <a:t>координацію</a:t>
            </a:r>
            <a:r>
              <a:rPr lang="ru-RU" sz="1500" dirty="0">
                <a:latin typeface="Times New Roman"/>
                <a:cs typeface="Times New Roman"/>
              </a:rPr>
              <a:t> </a:t>
            </a:r>
            <a:r>
              <a:rPr lang="ru-RU" sz="1500" err="1">
                <a:latin typeface="Times New Roman"/>
                <a:cs typeface="Times New Roman"/>
              </a:rPr>
              <a:t>всіх</a:t>
            </a:r>
            <a:r>
              <a:rPr lang="ru-RU" sz="1500" dirty="0">
                <a:latin typeface="Times New Roman"/>
                <a:cs typeface="Times New Roman"/>
              </a:rPr>
              <a:t> </a:t>
            </a:r>
            <a:r>
              <a:rPr lang="ru-RU" sz="1500" err="1">
                <a:latin typeface="Times New Roman"/>
                <a:cs typeface="Times New Roman"/>
              </a:rPr>
              <a:t>запланованих</a:t>
            </a:r>
            <a:r>
              <a:rPr lang="ru-RU" sz="1500" dirty="0">
                <a:latin typeface="Times New Roman"/>
                <a:cs typeface="Times New Roman"/>
              </a:rPr>
              <a:t> </a:t>
            </a:r>
            <a:r>
              <a:rPr lang="ru-RU" sz="1500" err="1">
                <a:latin typeface="Times New Roman"/>
                <a:cs typeface="Times New Roman"/>
              </a:rPr>
              <a:t>дій</a:t>
            </a:r>
            <a:r>
              <a:rPr lang="ru-RU" sz="1500" dirty="0">
                <a:latin typeface="Times New Roman"/>
                <a:cs typeface="Times New Roman"/>
              </a:rPr>
              <a:t>;</a:t>
            </a:r>
            <a:endParaRPr lang="ru-RU" sz="1500"/>
          </a:p>
          <a:p>
            <a:pPr>
              <a:lnSpc>
                <a:spcPct val="100000"/>
              </a:lnSpc>
            </a:pPr>
            <a:r>
              <a:rPr lang="ru-RU" sz="1500" err="1">
                <a:latin typeface="Times New Roman"/>
                <a:cs typeface="Times New Roman"/>
              </a:rPr>
              <a:t>організовує</a:t>
            </a:r>
            <a:r>
              <a:rPr lang="ru-RU" sz="1500" dirty="0">
                <a:latin typeface="Times New Roman"/>
                <a:cs typeface="Times New Roman"/>
              </a:rPr>
              <a:t> через </a:t>
            </a:r>
            <a:r>
              <a:rPr lang="ru-RU" sz="1500" err="1">
                <a:latin typeface="Times New Roman"/>
                <a:cs typeface="Times New Roman"/>
              </a:rPr>
              <a:t>місцеві</a:t>
            </a:r>
            <a:r>
              <a:rPr lang="ru-RU" sz="1500" dirty="0">
                <a:latin typeface="Times New Roman"/>
                <a:cs typeface="Times New Roman"/>
              </a:rPr>
              <a:t> </a:t>
            </a:r>
            <a:r>
              <a:rPr lang="ru-RU" sz="1500" err="1">
                <a:latin typeface="Times New Roman"/>
                <a:cs typeface="Times New Roman"/>
              </a:rPr>
              <a:t>органи</a:t>
            </a:r>
            <a:r>
              <a:rPr lang="ru-RU" sz="1500" dirty="0">
                <a:latin typeface="Times New Roman"/>
                <a:cs typeface="Times New Roman"/>
              </a:rPr>
              <a:t> </a:t>
            </a:r>
            <a:r>
              <a:rPr lang="ru-RU" sz="1500" err="1">
                <a:latin typeface="Times New Roman"/>
                <a:cs typeface="Times New Roman"/>
              </a:rPr>
              <a:t>державної</a:t>
            </a:r>
            <a:r>
              <a:rPr lang="ru-RU" sz="1500" dirty="0">
                <a:latin typeface="Times New Roman"/>
                <a:cs typeface="Times New Roman"/>
              </a:rPr>
              <a:t> </a:t>
            </a:r>
            <a:r>
              <a:rPr lang="ru-RU" sz="1500" err="1">
                <a:latin typeface="Times New Roman"/>
                <a:cs typeface="Times New Roman"/>
              </a:rPr>
              <a:t>влади</a:t>
            </a:r>
            <a:r>
              <a:rPr lang="ru-RU" sz="1500" dirty="0">
                <a:latin typeface="Times New Roman"/>
                <a:cs typeface="Times New Roman"/>
              </a:rPr>
              <a:t> </a:t>
            </a:r>
            <a:r>
              <a:rPr lang="ru-RU" sz="1500" err="1">
                <a:latin typeface="Times New Roman"/>
                <a:cs typeface="Times New Roman"/>
              </a:rPr>
              <a:t>перепис</a:t>
            </a:r>
            <a:r>
              <a:rPr lang="ru-RU" sz="1500" dirty="0">
                <a:latin typeface="Times New Roman"/>
                <a:cs typeface="Times New Roman"/>
              </a:rPr>
              <a:t> та </a:t>
            </a:r>
            <a:r>
              <a:rPr lang="ru-RU" sz="1500" err="1">
                <a:latin typeface="Times New Roman"/>
                <a:cs typeface="Times New Roman"/>
              </a:rPr>
              <a:t>облік</a:t>
            </a:r>
            <a:r>
              <a:rPr lang="ru-RU" sz="1500" dirty="0">
                <a:latin typeface="Times New Roman"/>
                <a:cs typeface="Times New Roman"/>
              </a:rPr>
              <a:t> </a:t>
            </a:r>
            <a:r>
              <a:rPr lang="ru-RU" sz="1500" err="1">
                <a:latin typeface="Times New Roman"/>
                <a:cs typeface="Times New Roman"/>
              </a:rPr>
              <a:t>усього</a:t>
            </a:r>
            <a:r>
              <a:rPr lang="ru-RU" sz="1500" dirty="0">
                <a:latin typeface="Times New Roman"/>
                <a:cs typeface="Times New Roman"/>
              </a:rPr>
              <a:t> </a:t>
            </a:r>
            <a:r>
              <a:rPr lang="ru-RU" sz="1500" err="1">
                <a:latin typeface="Times New Roman"/>
                <a:cs typeface="Times New Roman"/>
              </a:rPr>
              <a:t>поголів’я</a:t>
            </a:r>
            <a:r>
              <a:rPr lang="ru-RU" sz="1500" dirty="0">
                <a:latin typeface="Times New Roman"/>
                <a:cs typeface="Times New Roman"/>
              </a:rPr>
              <a:t> свиней в зонах </a:t>
            </a:r>
            <a:r>
              <a:rPr lang="ru-RU" sz="1500" err="1">
                <a:latin typeface="Times New Roman"/>
                <a:cs typeface="Times New Roman"/>
              </a:rPr>
              <a:t>захисту</a:t>
            </a:r>
            <a:r>
              <a:rPr lang="ru-RU" sz="1500" dirty="0">
                <a:latin typeface="Times New Roman"/>
                <a:cs typeface="Times New Roman"/>
              </a:rPr>
              <a:t> та </a:t>
            </a:r>
            <a:r>
              <a:rPr lang="ru-RU" sz="1500" err="1">
                <a:latin typeface="Times New Roman"/>
                <a:cs typeface="Times New Roman"/>
              </a:rPr>
              <a:t>нагляду</a:t>
            </a:r>
            <a:r>
              <a:rPr lang="ru-RU" sz="1500" dirty="0">
                <a:latin typeface="Times New Roman"/>
                <a:cs typeface="Times New Roman"/>
              </a:rPr>
              <a:t>;</a:t>
            </a:r>
            <a:endParaRPr lang="ru-RU" sz="1500"/>
          </a:p>
          <a:p>
            <a:pPr>
              <a:lnSpc>
                <a:spcPct val="100000"/>
              </a:lnSpc>
            </a:pPr>
            <a:r>
              <a:rPr lang="ru-RU" sz="1500" err="1">
                <a:latin typeface="Times New Roman"/>
                <a:cs typeface="Times New Roman"/>
              </a:rPr>
              <a:t>виділяє</a:t>
            </a:r>
            <a:r>
              <a:rPr lang="ru-RU" sz="1500" dirty="0">
                <a:latin typeface="Times New Roman"/>
                <a:cs typeface="Times New Roman"/>
              </a:rPr>
              <a:t> </a:t>
            </a:r>
            <a:r>
              <a:rPr lang="ru-RU" sz="1500" err="1">
                <a:latin typeface="Times New Roman"/>
                <a:cs typeface="Times New Roman"/>
              </a:rPr>
              <a:t>необхідну</a:t>
            </a:r>
            <a:r>
              <a:rPr lang="ru-RU" sz="1500" dirty="0">
                <a:latin typeface="Times New Roman"/>
                <a:cs typeface="Times New Roman"/>
              </a:rPr>
              <a:t> </a:t>
            </a:r>
            <a:r>
              <a:rPr lang="ru-RU" sz="1500" err="1">
                <a:latin typeface="Times New Roman"/>
                <a:cs typeface="Times New Roman"/>
              </a:rPr>
              <a:t>техніку</a:t>
            </a:r>
            <a:r>
              <a:rPr lang="ru-RU" sz="1500" dirty="0">
                <a:latin typeface="Times New Roman"/>
                <a:cs typeface="Times New Roman"/>
              </a:rPr>
              <a:t>, </a:t>
            </a:r>
            <a:r>
              <a:rPr lang="ru-RU" sz="1500" err="1">
                <a:latin typeface="Times New Roman"/>
                <a:cs typeface="Times New Roman"/>
              </a:rPr>
              <a:t>дезінфекційні</a:t>
            </a:r>
            <a:r>
              <a:rPr lang="ru-RU" sz="1500" dirty="0">
                <a:latin typeface="Times New Roman"/>
                <a:cs typeface="Times New Roman"/>
              </a:rPr>
              <a:t> </a:t>
            </a:r>
            <a:r>
              <a:rPr lang="ru-RU" sz="1500" err="1">
                <a:latin typeface="Times New Roman"/>
                <a:cs typeface="Times New Roman"/>
              </a:rPr>
              <a:t>машини</a:t>
            </a:r>
            <a:r>
              <a:rPr lang="ru-RU" sz="1500" dirty="0">
                <a:latin typeface="Times New Roman"/>
                <a:cs typeface="Times New Roman"/>
              </a:rPr>
              <a:t>, </a:t>
            </a:r>
            <a:r>
              <a:rPr lang="ru-RU" sz="1500" err="1">
                <a:latin typeface="Times New Roman"/>
                <a:cs typeface="Times New Roman"/>
              </a:rPr>
              <a:t>засоби</a:t>
            </a:r>
            <a:r>
              <a:rPr lang="ru-RU" sz="1500" dirty="0">
                <a:latin typeface="Times New Roman"/>
                <a:cs typeface="Times New Roman"/>
              </a:rPr>
              <a:t>, </a:t>
            </a:r>
            <a:r>
              <a:rPr lang="ru-RU" sz="1500" err="1">
                <a:latin typeface="Times New Roman"/>
                <a:cs typeface="Times New Roman"/>
              </a:rPr>
              <a:t>транспортні</a:t>
            </a:r>
            <a:r>
              <a:rPr lang="ru-RU" sz="1500" dirty="0">
                <a:latin typeface="Times New Roman"/>
                <a:cs typeface="Times New Roman"/>
              </a:rPr>
              <a:t> </a:t>
            </a:r>
            <a:r>
              <a:rPr lang="ru-RU" sz="1500" err="1">
                <a:latin typeface="Times New Roman"/>
                <a:cs typeface="Times New Roman"/>
              </a:rPr>
              <a:t>засоби</a:t>
            </a:r>
            <a:r>
              <a:rPr lang="ru-RU" sz="1500" dirty="0">
                <a:latin typeface="Times New Roman"/>
                <a:cs typeface="Times New Roman"/>
              </a:rPr>
              <a:t>, </a:t>
            </a:r>
            <a:r>
              <a:rPr lang="ru-RU" sz="1500" err="1">
                <a:latin typeface="Times New Roman"/>
                <a:cs typeface="Times New Roman"/>
              </a:rPr>
              <a:t>бульдозери</a:t>
            </a:r>
            <a:r>
              <a:rPr lang="ru-RU" sz="1500" dirty="0">
                <a:latin typeface="Times New Roman"/>
                <a:cs typeface="Times New Roman"/>
              </a:rPr>
              <a:t>, </a:t>
            </a:r>
            <a:r>
              <a:rPr lang="ru-RU" sz="1500" err="1">
                <a:latin typeface="Times New Roman"/>
                <a:cs typeface="Times New Roman"/>
              </a:rPr>
              <a:t>скрепери</a:t>
            </a:r>
            <a:r>
              <a:rPr lang="ru-RU" sz="1500" dirty="0">
                <a:latin typeface="Times New Roman"/>
                <a:cs typeface="Times New Roman"/>
              </a:rPr>
              <a:t> та </a:t>
            </a:r>
            <a:r>
              <a:rPr lang="ru-RU" sz="1500" err="1">
                <a:latin typeface="Times New Roman"/>
                <a:cs typeface="Times New Roman"/>
              </a:rPr>
              <a:t>інші</a:t>
            </a:r>
            <a:r>
              <a:rPr lang="ru-RU" sz="1500" dirty="0">
                <a:latin typeface="Times New Roman"/>
                <a:cs typeface="Times New Roman"/>
              </a:rPr>
              <a:t> </a:t>
            </a:r>
            <a:r>
              <a:rPr lang="ru-RU" sz="1500" err="1">
                <a:latin typeface="Times New Roman"/>
                <a:cs typeface="Times New Roman"/>
              </a:rPr>
              <a:t>технічні</a:t>
            </a:r>
            <a:r>
              <a:rPr lang="ru-RU" sz="1500" dirty="0">
                <a:latin typeface="Times New Roman"/>
                <a:cs typeface="Times New Roman"/>
              </a:rPr>
              <a:t> </a:t>
            </a:r>
            <a:r>
              <a:rPr lang="ru-RU" sz="1500" err="1">
                <a:latin typeface="Times New Roman"/>
                <a:cs typeface="Times New Roman"/>
              </a:rPr>
              <a:t>засоби</a:t>
            </a:r>
            <a:r>
              <a:rPr lang="ru-RU" sz="1500" dirty="0">
                <a:latin typeface="Times New Roman"/>
                <a:cs typeface="Times New Roman"/>
              </a:rPr>
              <a:t> для </a:t>
            </a:r>
            <a:r>
              <a:rPr lang="ru-RU" sz="1500" err="1">
                <a:latin typeface="Times New Roman"/>
                <a:cs typeface="Times New Roman"/>
              </a:rPr>
              <a:t>проведення</a:t>
            </a:r>
            <a:r>
              <a:rPr lang="ru-RU" sz="1500" dirty="0">
                <a:latin typeface="Times New Roman"/>
                <a:cs typeface="Times New Roman"/>
              </a:rPr>
              <a:t> </a:t>
            </a:r>
            <a:r>
              <a:rPr lang="ru-RU" sz="1500" err="1">
                <a:latin typeface="Times New Roman"/>
                <a:cs typeface="Times New Roman"/>
              </a:rPr>
              <a:t>земляних</a:t>
            </a:r>
            <a:r>
              <a:rPr lang="ru-RU" sz="1500" dirty="0">
                <a:latin typeface="Times New Roman"/>
                <a:cs typeface="Times New Roman"/>
              </a:rPr>
              <a:t> та </a:t>
            </a:r>
            <a:r>
              <a:rPr lang="ru-RU" sz="1500" err="1">
                <a:latin typeface="Times New Roman"/>
                <a:cs typeface="Times New Roman"/>
              </a:rPr>
              <a:t>інших</a:t>
            </a:r>
            <a:r>
              <a:rPr lang="ru-RU" sz="1500" dirty="0">
                <a:latin typeface="Times New Roman"/>
                <a:cs typeface="Times New Roman"/>
              </a:rPr>
              <a:t> </a:t>
            </a:r>
            <a:r>
              <a:rPr lang="ru-RU" sz="1500" err="1">
                <a:latin typeface="Times New Roman"/>
                <a:cs typeface="Times New Roman"/>
              </a:rPr>
              <a:t>робіт</a:t>
            </a:r>
            <a:r>
              <a:rPr lang="ru-RU" sz="1500" dirty="0">
                <a:latin typeface="Times New Roman"/>
                <a:cs typeface="Times New Roman"/>
              </a:rPr>
              <a:t>;</a:t>
            </a:r>
            <a:endParaRPr lang="ru-RU" sz="1500"/>
          </a:p>
          <a:p>
            <a:pPr>
              <a:lnSpc>
                <a:spcPct val="100000"/>
              </a:lnSpc>
            </a:pPr>
            <a:r>
              <a:rPr lang="ru-RU" sz="1500" err="1">
                <a:latin typeface="Times New Roman"/>
                <a:cs typeface="Times New Roman"/>
              </a:rPr>
              <a:t>забезпечує</a:t>
            </a:r>
            <a:r>
              <a:rPr lang="ru-RU" sz="1500" dirty="0">
                <a:latin typeface="Times New Roman"/>
                <a:cs typeface="Times New Roman"/>
              </a:rPr>
              <a:t> </a:t>
            </a:r>
            <a:r>
              <a:rPr lang="ru-RU" sz="1500" err="1">
                <a:latin typeface="Times New Roman"/>
                <a:cs typeface="Times New Roman"/>
              </a:rPr>
              <a:t>безпечне</a:t>
            </a:r>
            <a:r>
              <a:rPr lang="ru-RU" sz="1500" dirty="0">
                <a:latin typeface="Times New Roman"/>
                <a:cs typeface="Times New Roman"/>
              </a:rPr>
              <a:t> </a:t>
            </a:r>
            <a:r>
              <a:rPr lang="ru-RU" sz="1500" err="1">
                <a:latin typeface="Times New Roman"/>
                <a:cs typeface="Times New Roman"/>
              </a:rPr>
              <a:t>знищення</a:t>
            </a:r>
            <a:r>
              <a:rPr lang="ru-RU" sz="1500" dirty="0">
                <a:latin typeface="Times New Roman"/>
                <a:cs typeface="Times New Roman"/>
              </a:rPr>
              <a:t> туш тварин, шляхом </a:t>
            </a:r>
            <a:r>
              <a:rPr lang="ru-RU" sz="1500" err="1">
                <a:latin typeface="Times New Roman"/>
                <a:cs typeface="Times New Roman"/>
              </a:rPr>
              <a:t>визначення</a:t>
            </a:r>
            <a:r>
              <a:rPr lang="ru-RU" sz="1500" dirty="0">
                <a:latin typeface="Times New Roman"/>
                <a:cs typeface="Times New Roman"/>
              </a:rPr>
              <a:t> </a:t>
            </a:r>
            <a:r>
              <a:rPr lang="ru-RU" sz="1500" err="1">
                <a:latin typeface="Times New Roman"/>
                <a:cs typeface="Times New Roman"/>
              </a:rPr>
              <a:t>м’ясопереробних</a:t>
            </a:r>
            <a:r>
              <a:rPr lang="ru-RU" sz="1500" dirty="0">
                <a:latin typeface="Times New Roman"/>
                <a:cs typeface="Times New Roman"/>
              </a:rPr>
              <a:t> </a:t>
            </a:r>
            <a:r>
              <a:rPr lang="ru-RU" sz="1500" err="1">
                <a:latin typeface="Times New Roman"/>
                <a:cs typeface="Times New Roman"/>
              </a:rPr>
              <a:t>підприємств</a:t>
            </a:r>
            <a:r>
              <a:rPr lang="ru-RU" sz="1500" dirty="0">
                <a:latin typeface="Times New Roman"/>
                <a:cs typeface="Times New Roman"/>
              </a:rPr>
              <a:t> для забою і </a:t>
            </a:r>
            <a:r>
              <a:rPr lang="ru-RU" sz="1500" err="1">
                <a:latin typeface="Times New Roman"/>
                <a:cs typeface="Times New Roman"/>
              </a:rPr>
              <a:t>переробки</a:t>
            </a:r>
            <a:r>
              <a:rPr lang="ru-RU" sz="1500" dirty="0">
                <a:latin typeface="Times New Roman"/>
                <a:cs typeface="Times New Roman"/>
              </a:rPr>
              <a:t> свиней </a:t>
            </a:r>
            <a:r>
              <a:rPr lang="ru-RU" sz="1500" err="1">
                <a:latin typeface="Times New Roman"/>
                <a:cs typeface="Times New Roman"/>
              </a:rPr>
              <a:t>із</a:t>
            </a:r>
            <a:r>
              <a:rPr lang="ru-RU" sz="1500" dirty="0">
                <a:latin typeface="Times New Roman"/>
                <a:cs typeface="Times New Roman"/>
              </a:rPr>
              <a:t> </a:t>
            </a:r>
            <a:r>
              <a:rPr lang="ru-RU" sz="1500" err="1">
                <a:latin typeface="Times New Roman"/>
                <a:cs typeface="Times New Roman"/>
              </a:rPr>
              <a:t>зони</a:t>
            </a:r>
            <a:r>
              <a:rPr lang="ru-RU" sz="1500" dirty="0">
                <a:latin typeface="Times New Roman"/>
                <a:cs typeface="Times New Roman"/>
              </a:rPr>
              <a:t> </a:t>
            </a:r>
            <a:r>
              <a:rPr lang="ru-RU" sz="1500" err="1">
                <a:latin typeface="Times New Roman"/>
                <a:cs typeface="Times New Roman"/>
              </a:rPr>
              <a:t>захисту</a:t>
            </a:r>
            <a:r>
              <a:rPr lang="ru-RU" sz="1500" dirty="0">
                <a:latin typeface="Times New Roman"/>
                <a:cs typeface="Times New Roman"/>
              </a:rPr>
              <a:t>;</a:t>
            </a:r>
            <a:endParaRPr lang="ru-RU" sz="1500"/>
          </a:p>
          <a:p>
            <a:pPr>
              <a:lnSpc>
                <a:spcPct val="100000"/>
              </a:lnSpc>
            </a:pPr>
            <a:r>
              <a:rPr lang="ru-RU" sz="1500" err="1">
                <a:latin typeface="Times New Roman"/>
                <a:cs typeface="Times New Roman"/>
              </a:rPr>
              <a:t>створює</a:t>
            </a:r>
            <a:r>
              <a:rPr lang="ru-RU" sz="1500" dirty="0">
                <a:latin typeface="Times New Roman"/>
                <a:cs typeface="Times New Roman"/>
              </a:rPr>
              <a:t> </a:t>
            </a:r>
            <a:r>
              <a:rPr lang="ru-RU" sz="1500" err="1">
                <a:latin typeface="Times New Roman"/>
                <a:cs typeface="Times New Roman"/>
              </a:rPr>
              <a:t>спеціальні</a:t>
            </a:r>
            <a:r>
              <a:rPr lang="ru-RU" sz="1500" dirty="0">
                <a:latin typeface="Times New Roman"/>
                <a:cs typeface="Times New Roman"/>
              </a:rPr>
              <a:t> загони, </a:t>
            </a:r>
            <a:r>
              <a:rPr lang="ru-RU" sz="1500" err="1">
                <a:latin typeface="Times New Roman"/>
                <a:cs typeface="Times New Roman"/>
              </a:rPr>
              <a:t>які</a:t>
            </a:r>
            <a:r>
              <a:rPr lang="ru-RU" sz="1500" dirty="0">
                <a:latin typeface="Times New Roman"/>
                <a:cs typeface="Times New Roman"/>
              </a:rPr>
              <a:t> </a:t>
            </a:r>
            <a:r>
              <a:rPr lang="ru-RU" sz="1500" err="1">
                <a:latin typeface="Times New Roman"/>
                <a:cs typeface="Times New Roman"/>
              </a:rPr>
              <a:t>працюють</a:t>
            </a:r>
            <a:r>
              <a:rPr lang="ru-RU" sz="1500" dirty="0">
                <a:latin typeface="Times New Roman"/>
                <a:cs typeface="Times New Roman"/>
              </a:rPr>
              <a:t> </a:t>
            </a:r>
            <a:r>
              <a:rPr lang="ru-RU" sz="1500" err="1">
                <a:latin typeface="Times New Roman"/>
                <a:cs typeface="Times New Roman"/>
              </a:rPr>
              <a:t>під</a:t>
            </a:r>
            <a:r>
              <a:rPr lang="ru-RU" sz="1500" dirty="0">
                <a:latin typeface="Times New Roman"/>
                <a:cs typeface="Times New Roman"/>
              </a:rPr>
              <a:t> </a:t>
            </a:r>
            <a:r>
              <a:rPr lang="ru-RU" sz="1500" err="1">
                <a:latin typeface="Times New Roman"/>
                <a:cs typeface="Times New Roman"/>
              </a:rPr>
              <a:t>її</a:t>
            </a:r>
            <a:r>
              <a:rPr lang="ru-RU" sz="1500" dirty="0">
                <a:latin typeface="Times New Roman"/>
                <a:cs typeface="Times New Roman"/>
              </a:rPr>
              <a:t> </a:t>
            </a:r>
            <a:r>
              <a:rPr lang="ru-RU" sz="1500" err="1">
                <a:latin typeface="Times New Roman"/>
                <a:cs typeface="Times New Roman"/>
              </a:rPr>
              <a:t>керівництвом</a:t>
            </a:r>
            <a:r>
              <a:rPr lang="ru-RU" sz="1500" dirty="0">
                <a:latin typeface="Times New Roman"/>
                <a:cs typeface="Times New Roman"/>
              </a:rPr>
              <a:t> та </a:t>
            </a:r>
            <a:r>
              <a:rPr lang="ru-RU" sz="1500" err="1">
                <a:latin typeface="Times New Roman"/>
                <a:cs typeface="Times New Roman"/>
              </a:rPr>
              <a:t>виконують</a:t>
            </a:r>
            <a:r>
              <a:rPr lang="ru-RU" sz="1500" dirty="0">
                <a:latin typeface="Times New Roman"/>
                <a:cs typeface="Times New Roman"/>
              </a:rPr>
              <a:t> </a:t>
            </a:r>
            <a:r>
              <a:rPr lang="ru-RU" sz="1500" err="1">
                <a:latin typeface="Times New Roman"/>
                <a:cs typeface="Times New Roman"/>
              </a:rPr>
              <a:t>такі</a:t>
            </a:r>
            <a:r>
              <a:rPr lang="ru-RU" sz="1500" dirty="0">
                <a:latin typeface="Times New Roman"/>
                <a:cs typeface="Times New Roman"/>
              </a:rPr>
              <a:t> </a:t>
            </a:r>
            <a:r>
              <a:rPr lang="ru-RU" sz="1500" err="1">
                <a:latin typeface="Times New Roman"/>
                <a:cs typeface="Times New Roman"/>
              </a:rPr>
              <a:t>функції</a:t>
            </a:r>
            <a:r>
              <a:rPr lang="ru-RU" sz="1500" dirty="0">
                <a:latin typeface="Times New Roman"/>
                <a:cs typeface="Times New Roman"/>
              </a:rPr>
              <a:t>:</a:t>
            </a:r>
            <a:endParaRPr lang="ru-RU" sz="1500"/>
          </a:p>
          <a:p>
            <a:pPr>
              <a:lnSpc>
                <a:spcPct val="100000"/>
              </a:lnSpc>
            </a:pPr>
            <a:r>
              <a:rPr lang="ru-RU" sz="1500" err="1">
                <a:latin typeface="Times New Roman"/>
                <a:cs typeface="Times New Roman"/>
              </a:rPr>
              <a:t>дезінфекційні</a:t>
            </a:r>
            <a:r>
              <a:rPr lang="ru-RU" sz="1500" dirty="0">
                <a:latin typeface="Times New Roman"/>
                <a:cs typeface="Times New Roman"/>
              </a:rPr>
              <a:t> </a:t>
            </a:r>
            <a:r>
              <a:rPr lang="ru-RU" sz="1500" err="1">
                <a:latin typeface="Times New Roman"/>
                <a:cs typeface="Times New Roman"/>
              </a:rPr>
              <a:t>бар’єри</a:t>
            </a:r>
            <a:r>
              <a:rPr lang="ru-RU" sz="1500" dirty="0">
                <a:latin typeface="Times New Roman"/>
                <a:cs typeface="Times New Roman"/>
              </a:rPr>
              <a:t> </a:t>
            </a:r>
            <a:r>
              <a:rPr lang="ru-RU" sz="1500" err="1">
                <a:latin typeface="Times New Roman"/>
                <a:cs typeface="Times New Roman"/>
              </a:rPr>
              <a:t>заповнюють</a:t>
            </a:r>
            <a:r>
              <a:rPr lang="ru-RU" sz="1500" dirty="0">
                <a:latin typeface="Times New Roman"/>
                <a:cs typeface="Times New Roman"/>
              </a:rPr>
              <a:t> одним </a:t>
            </a:r>
            <a:r>
              <a:rPr lang="ru-RU" sz="1500" err="1">
                <a:latin typeface="Times New Roman"/>
                <a:cs typeface="Times New Roman"/>
              </a:rPr>
              <a:t>із</a:t>
            </a:r>
            <a:r>
              <a:rPr lang="ru-RU" sz="1500" dirty="0">
                <a:latin typeface="Times New Roman"/>
                <a:cs typeface="Times New Roman"/>
              </a:rPr>
              <a:t> </a:t>
            </a:r>
            <a:r>
              <a:rPr lang="ru-RU" sz="1500" err="1">
                <a:latin typeface="Times New Roman"/>
                <a:cs typeface="Times New Roman"/>
              </a:rPr>
              <a:t>рекомендованих</a:t>
            </a:r>
            <a:r>
              <a:rPr lang="ru-RU" sz="1500" dirty="0">
                <a:latin typeface="Times New Roman"/>
                <a:cs typeface="Times New Roman"/>
              </a:rPr>
              <a:t> </a:t>
            </a:r>
            <a:r>
              <a:rPr lang="ru-RU" sz="1500" err="1">
                <a:latin typeface="Times New Roman"/>
                <a:cs typeface="Times New Roman"/>
              </a:rPr>
              <a:t>дезрозчинів</a:t>
            </a:r>
            <a:r>
              <a:rPr lang="ru-RU" sz="1500" dirty="0">
                <a:latin typeface="Times New Roman"/>
                <a:cs typeface="Times New Roman"/>
              </a:rPr>
              <a:t>;</a:t>
            </a:r>
            <a:endParaRPr lang="ru-RU" sz="1500"/>
          </a:p>
          <a:p>
            <a:pPr>
              <a:lnSpc>
                <a:spcPct val="100000"/>
              </a:lnSpc>
            </a:pPr>
            <a:r>
              <a:rPr lang="ru-RU" sz="1500" dirty="0">
                <a:latin typeface="Times New Roman"/>
                <a:cs typeface="Times New Roman"/>
              </a:rPr>
              <a:t>перед </a:t>
            </a:r>
            <a:r>
              <a:rPr lang="ru-RU" sz="1500" err="1">
                <a:latin typeface="Times New Roman"/>
                <a:cs typeface="Times New Roman"/>
              </a:rPr>
              <a:t>дезінфекцією</a:t>
            </a:r>
            <a:r>
              <a:rPr lang="ru-RU" sz="1500" dirty="0">
                <a:latin typeface="Times New Roman"/>
                <a:cs typeface="Times New Roman"/>
              </a:rPr>
              <a:t> </a:t>
            </a:r>
            <a:r>
              <a:rPr lang="ru-RU" sz="1500" err="1">
                <a:latin typeface="Times New Roman"/>
                <a:cs typeface="Times New Roman"/>
              </a:rPr>
              <a:t>проводять</a:t>
            </a:r>
            <a:r>
              <a:rPr lang="ru-RU" sz="1500" dirty="0">
                <a:latin typeface="Times New Roman"/>
                <a:cs typeface="Times New Roman"/>
              </a:rPr>
              <a:t> </a:t>
            </a:r>
            <a:r>
              <a:rPr lang="ru-RU" sz="1500" err="1">
                <a:latin typeface="Times New Roman"/>
                <a:cs typeface="Times New Roman"/>
              </a:rPr>
              <a:t>механічне</a:t>
            </a:r>
            <a:r>
              <a:rPr lang="ru-RU" sz="1500" dirty="0">
                <a:latin typeface="Times New Roman"/>
                <a:cs typeface="Times New Roman"/>
              </a:rPr>
              <a:t> </a:t>
            </a:r>
            <a:r>
              <a:rPr lang="ru-RU" sz="1500" err="1">
                <a:latin typeface="Times New Roman"/>
                <a:cs typeface="Times New Roman"/>
              </a:rPr>
              <a:t>очищення</a:t>
            </a:r>
            <a:r>
              <a:rPr lang="ru-RU" sz="1500" dirty="0">
                <a:latin typeface="Times New Roman"/>
                <a:cs typeface="Times New Roman"/>
              </a:rPr>
              <a:t>, </a:t>
            </a:r>
            <a:r>
              <a:rPr lang="ru-RU" sz="1500" err="1">
                <a:latin typeface="Times New Roman"/>
                <a:cs typeface="Times New Roman"/>
              </a:rPr>
              <a:t>обов'язково</a:t>
            </a:r>
            <a:r>
              <a:rPr lang="ru-RU" sz="1500" dirty="0">
                <a:latin typeface="Times New Roman"/>
                <a:cs typeface="Times New Roman"/>
              </a:rPr>
              <a:t> </a:t>
            </a:r>
            <a:r>
              <a:rPr lang="ru-RU" sz="1500" err="1">
                <a:latin typeface="Times New Roman"/>
                <a:cs typeface="Times New Roman"/>
              </a:rPr>
              <a:t>миють</a:t>
            </a:r>
            <a:r>
              <a:rPr lang="ru-RU" sz="1500" dirty="0">
                <a:latin typeface="Times New Roman"/>
                <a:cs typeface="Times New Roman"/>
              </a:rPr>
              <a:t> </a:t>
            </a:r>
            <a:r>
              <a:rPr lang="ru-RU" sz="1500" err="1">
                <a:latin typeface="Times New Roman"/>
                <a:cs typeface="Times New Roman"/>
              </a:rPr>
              <a:t>приміщення</a:t>
            </a:r>
            <a:r>
              <a:rPr lang="ru-RU" sz="1500" dirty="0">
                <a:latin typeface="Times New Roman"/>
                <a:cs typeface="Times New Roman"/>
              </a:rPr>
              <a:t>, </a:t>
            </a:r>
            <a:r>
              <a:rPr lang="ru-RU" sz="1500" err="1">
                <a:latin typeface="Times New Roman"/>
                <a:cs typeface="Times New Roman"/>
              </a:rPr>
              <a:t>обладнання</a:t>
            </a:r>
            <a:r>
              <a:rPr lang="ru-RU" sz="1500" dirty="0">
                <a:latin typeface="Times New Roman"/>
                <a:cs typeface="Times New Roman"/>
              </a:rPr>
              <a:t> </a:t>
            </a:r>
            <a:r>
              <a:rPr lang="ru-RU" sz="1500" err="1">
                <a:latin typeface="Times New Roman"/>
                <a:cs typeface="Times New Roman"/>
              </a:rPr>
              <a:t>гарячою</a:t>
            </a:r>
            <a:r>
              <a:rPr lang="ru-RU" sz="1500" dirty="0">
                <a:latin typeface="Times New Roman"/>
                <a:cs typeface="Times New Roman"/>
              </a:rPr>
              <a:t> водою з </a:t>
            </a:r>
            <a:r>
              <a:rPr lang="ru-RU" sz="1500" err="1">
                <a:latin typeface="Times New Roman"/>
                <a:cs typeface="Times New Roman"/>
              </a:rPr>
              <a:t>мийним</a:t>
            </a:r>
            <a:r>
              <a:rPr lang="ru-RU" sz="1500" dirty="0">
                <a:latin typeface="Times New Roman"/>
                <a:cs typeface="Times New Roman"/>
              </a:rPr>
              <a:t> </a:t>
            </a:r>
            <a:r>
              <a:rPr lang="ru-RU" sz="1500" err="1">
                <a:latin typeface="Times New Roman"/>
                <a:cs typeface="Times New Roman"/>
              </a:rPr>
              <a:t>засобом</a:t>
            </a:r>
            <a:r>
              <a:rPr lang="ru-RU" sz="1500" dirty="0">
                <a:latin typeface="Times New Roman"/>
                <a:cs typeface="Times New Roman"/>
              </a:rPr>
              <a:t> ;</a:t>
            </a:r>
            <a:endParaRPr lang="ru-RU" sz="1500"/>
          </a:p>
          <a:p>
            <a:pPr>
              <a:lnSpc>
                <a:spcPct val="100000"/>
              </a:lnSpc>
            </a:pPr>
            <a:r>
              <a:rPr lang="ru-RU" sz="1500" err="1">
                <a:latin typeface="Times New Roman"/>
                <a:cs typeface="Times New Roman"/>
              </a:rPr>
              <a:t>проводять</a:t>
            </a:r>
            <a:r>
              <a:rPr lang="ru-RU" sz="1500" dirty="0">
                <a:latin typeface="Times New Roman"/>
                <a:cs typeface="Times New Roman"/>
              </a:rPr>
              <a:t> </a:t>
            </a:r>
            <a:r>
              <a:rPr lang="ru-RU" sz="1500" err="1">
                <a:latin typeface="Times New Roman"/>
                <a:cs typeface="Times New Roman"/>
              </a:rPr>
              <a:t>триразову</a:t>
            </a:r>
            <a:r>
              <a:rPr lang="ru-RU" sz="1500" dirty="0">
                <a:latin typeface="Times New Roman"/>
                <a:cs typeface="Times New Roman"/>
              </a:rPr>
              <a:t> </a:t>
            </a:r>
            <a:r>
              <a:rPr lang="ru-RU" sz="1500" err="1">
                <a:latin typeface="Times New Roman"/>
                <a:cs typeface="Times New Roman"/>
              </a:rPr>
              <a:t>дезінфекцію</a:t>
            </a:r>
            <a:r>
              <a:rPr lang="ru-RU" sz="1500" dirty="0">
                <a:latin typeface="Times New Roman"/>
                <a:cs typeface="Times New Roman"/>
              </a:rPr>
              <a:t> </a:t>
            </a:r>
            <a:r>
              <a:rPr lang="ru-RU" sz="1500" err="1">
                <a:latin typeface="Times New Roman"/>
                <a:cs typeface="Times New Roman"/>
              </a:rPr>
              <a:t>приміщень</a:t>
            </a:r>
            <a:r>
              <a:rPr lang="ru-RU" sz="1500" dirty="0">
                <a:latin typeface="Times New Roman"/>
                <a:cs typeface="Times New Roman"/>
              </a:rPr>
              <a:t>, </a:t>
            </a:r>
            <a:r>
              <a:rPr lang="ru-RU" sz="1500" err="1">
                <a:latin typeface="Times New Roman"/>
                <a:cs typeface="Times New Roman"/>
              </a:rPr>
              <a:t>загонів</a:t>
            </a:r>
            <a:r>
              <a:rPr lang="ru-RU" sz="1500" dirty="0">
                <a:latin typeface="Times New Roman"/>
                <a:cs typeface="Times New Roman"/>
              </a:rPr>
              <a:t> та </a:t>
            </a:r>
            <a:r>
              <a:rPr lang="ru-RU" sz="1500" err="1">
                <a:latin typeface="Times New Roman"/>
                <a:cs typeface="Times New Roman"/>
              </a:rPr>
              <a:t>інших</a:t>
            </a:r>
            <a:r>
              <a:rPr lang="ru-RU" sz="1500" dirty="0">
                <a:latin typeface="Times New Roman"/>
                <a:cs typeface="Times New Roman"/>
              </a:rPr>
              <a:t> </a:t>
            </a:r>
            <a:r>
              <a:rPr lang="ru-RU" sz="1500" err="1">
                <a:latin typeface="Times New Roman"/>
                <a:cs typeface="Times New Roman"/>
              </a:rPr>
              <a:t>місць</a:t>
            </a:r>
            <a:r>
              <a:rPr lang="ru-RU" sz="1500" dirty="0">
                <a:latin typeface="Times New Roman"/>
                <a:cs typeface="Times New Roman"/>
              </a:rPr>
              <a:t>, де </a:t>
            </a:r>
            <a:r>
              <a:rPr lang="ru-RU" sz="1500" err="1">
                <a:latin typeface="Times New Roman"/>
                <a:cs typeface="Times New Roman"/>
              </a:rPr>
              <a:t>утримувалися</a:t>
            </a:r>
            <a:r>
              <a:rPr lang="ru-RU" sz="1500" dirty="0">
                <a:latin typeface="Times New Roman"/>
                <a:cs typeface="Times New Roman"/>
              </a:rPr>
              <a:t> </a:t>
            </a:r>
            <a:r>
              <a:rPr lang="ru-RU" sz="1500" err="1">
                <a:latin typeface="Times New Roman"/>
                <a:cs typeface="Times New Roman"/>
              </a:rPr>
              <a:t>свині</a:t>
            </a:r>
            <a:r>
              <a:rPr lang="ru-RU" sz="1500" dirty="0">
                <a:latin typeface="Times New Roman"/>
                <a:cs typeface="Times New Roman"/>
              </a:rPr>
              <a:t>, та </a:t>
            </a:r>
            <a:r>
              <a:rPr lang="ru-RU" sz="1500" err="1">
                <a:latin typeface="Times New Roman"/>
                <a:cs typeface="Times New Roman"/>
              </a:rPr>
              <a:t>прилеглої</a:t>
            </a:r>
            <a:r>
              <a:rPr lang="ru-RU" sz="1500" dirty="0">
                <a:latin typeface="Times New Roman"/>
                <a:cs typeface="Times New Roman"/>
              </a:rPr>
              <a:t> </a:t>
            </a:r>
            <a:r>
              <a:rPr lang="ru-RU" sz="1500" err="1">
                <a:latin typeface="Times New Roman"/>
                <a:cs typeface="Times New Roman"/>
              </a:rPr>
              <a:t>території</a:t>
            </a:r>
            <a:r>
              <a:rPr lang="ru-RU" sz="1500" dirty="0">
                <a:latin typeface="Times New Roman"/>
                <a:cs typeface="Times New Roman"/>
              </a:rPr>
              <a:t> у такому порядку: перша - </a:t>
            </a:r>
            <a:r>
              <a:rPr lang="ru-RU" sz="1500" err="1">
                <a:latin typeface="Times New Roman"/>
                <a:cs typeface="Times New Roman"/>
              </a:rPr>
              <a:t>одразу</a:t>
            </a:r>
            <a:r>
              <a:rPr lang="ru-RU" sz="1500" dirty="0">
                <a:latin typeface="Times New Roman"/>
                <a:cs typeface="Times New Roman"/>
              </a:rPr>
              <a:t> </a:t>
            </a:r>
            <a:r>
              <a:rPr lang="ru-RU" sz="1500" err="1">
                <a:latin typeface="Times New Roman"/>
                <a:cs typeface="Times New Roman"/>
              </a:rPr>
              <a:t>після</a:t>
            </a:r>
            <a:r>
              <a:rPr lang="ru-RU" sz="1500" dirty="0">
                <a:latin typeface="Times New Roman"/>
                <a:cs typeface="Times New Roman"/>
              </a:rPr>
              <a:t> </a:t>
            </a:r>
            <a:r>
              <a:rPr lang="ru-RU" sz="1500" err="1">
                <a:latin typeface="Times New Roman"/>
                <a:cs typeface="Times New Roman"/>
              </a:rPr>
              <a:t>знищення</a:t>
            </a:r>
            <a:r>
              <a:rPr lang="ru-RU" sz="1500" dirty="0">
                <a:latin typeface="Times New Roman"/>
                <a:cs typeface="Times New Roman"/>
              </a:rPr>
              <a:t> тварин, друга - </a:t>
            </a:r>
            <a:r>
              <a:rPr lang="ru-RU" sz="1500" err="1">
                <a:latin typeface="Times New Roman"/>
                <a:cs typeface="Times New Roman"/>
              </a:rPr>
              <a:t>після</a:t>
            </a:r>
            <a:r>
              <a:rPr lang="ru-RU" sz="1500" dirty="0">
                <a:latin typeface="Times New Roman"/>
                <a:cs typeface="Times New Roman"/>
              </a:rPr>
              <a:t> </a:t>
            </a:r>
            <a:r>
              <a:rPr lang="ru-RU" sz="1500" err="1">
                <a:latin typeface="Times New Roman"/>
                <a:cs typeface="Times New Roman"/>
              </a:rPr>
              <a:t>зняття</a:t>
            </a:r>
            <a:r>
              <a:rPr lang="ru-RU" sz="1500" dirty="0">
                <a:latin typeface="Times New Roman"/>
                <a:cs typeface="Times New Roman"/>
              </a:rPr>
              <a:t> </a:t>
            </a:r>
            <a:r>
              <a:rPr lang="ru-RU" sz="1500" err="1">
                <a:latin typeface="Times New Roman"/>
                <a:cs typeface="Times New Roman"/>
              </a:rPr>
              <a:t>дерев'яної</a:t>
            </a:r>
            <a:r>
              <a:rPr lang="ru-RU" sz="1500" dirty="0">
                <a:latin typeface="Times New Roman"/>
                <a:cs typeface="Times New Roman"/>
              </a:rPr>
              <a:t> </a:t>
            </a:r>
            <a:r>
              <a:rPr lang="ru-RU" sz="1500" err="1">
                <a:latin typeface="Times New Roman"/>
                <a:cs typeface="Times New Roman"/>
              </a:rPr>
              <a:t>підлоги</a:t>
            </a:r>
            <a:r>
              <a:rPr lang="ru-RU" sz="1500" dirty="0">
                <a:latin typeface="Times New Roman"/>
                <a:cs typeface="Times New Roman"/>
              </a:rPr>
              <a:t>, перегородок, </a:t>
            </a:r>
            <a:r>
              <a:rPr lang="ru-RU" sz="1500" err="1">
                <a:latin typeface="Times New Roman"/>
                <a:cs typeface="Times New Roman"/>
              </a:rPr>
              <a:t>годівниць</a:t>
            </a:r>
            <a:r>
              <a:rPr lang="ru-RU" sz="1500" dirty="0">
                <a:latin typeface="Times New Roman"/>
                <a:cs typeface="Times New Roman"/>
              </a:rPr>
              <a:t> та </a:t>
            </a:r>
            <a:r>
              <a:rPr lang="ru-RU" sz="1500" err="1">
                <a:latin typeface="Times New Roman"/>
                <a:cs typeface="Times New Roman"/>
              </a:rPr>
              <a:t>проведення</a:t>
            </a:r>
            <a:r>
              <a:rPr lang="ru-RU" sz="1500" dirty="0">
                <a:latin typeface="Times New Roman"/>
                <a:cs typeface="Times New Roman"/>
              </a:rPr>
              <a:t> </a:t>
            </a:r>
            <a:r>
              <a:rPr lang="ru-RU" sz="1500" err="1">
                <a:latin typeface="Times New Roman"/>
                <a:cs typeface="Times New Roman"/>
              </a:rPr>
              <a:t>ретельної</a:t>
            </a:r>
            <a:r>
              <a:rPr lang="ru-RU" sz="1500" dirty="0">
                <a:latin typeface="Times New Roman"/>
                <a:cs typeface="Times New Roman"/>
              </a:rPr>
              <a:t> </a:t>
            </a:r>
            <a:r>
              <a:rPr lang="ru-RU" sz="1500" err="1">
                <a:latin typeface="Times New Roman"/>
                <a:cs typeface="Times New Roman"/>
              </a:rPr>
              <a:t>механічної</a:t>
            </a:r>
            <a:r>
              <a:rPr lang="ru-RU" sz="1500" dirty="0">
                <a:latin typeface="Times New Roman"/>
                <a:cs typeface="Times New Roman"/>
              </a:rPr>
              <a:t> чистки, </a:t>
            </a:r>
            <a:r>
              <a:rPr lang="ru-RU" sz="1500" err="1">
                <a:latin typeface="Times New Roman"/>
                <a:cs typeface="Times New Roman"/>
              </a:rPr>
              <a:t>третя</a:t>
            </a:r>
            <a:r>
              <a:rPr lang="ru-RU" sz="1500" dirty="0">
                <a:latin typeface="Times New Roman"/>
                <a:cs typeface="Times New Roman"/>
              </a:rPr>
              <a:t> - перед </a:t>
            </a:r>
            <a:r>
              <a:rPr lang="ru-RU" sz="1500" err="1">
                <a:latin typeface="Times New Roman"/>
                <a:cs typeface="Times New Roman"/>
              </a:rPr>
              <a:t>зняттям</a:t>
            </a:r>
            <a:r>
              <a:rPr lang="ru-RU" sz="1500" dirty="0">
                <a:latin typeface="Times New Roman"/>
                <a:cs typeface="Times New Roman"/>
              </a:rPr>
              <a:t> карантину. </a:t>
            </a:r>
            <a:r>
              <a:rPr lang="ru-RU" sz="1500" err="1">
                <a:latin typeface="Times New Roman"/>
                <a:cs typeface="Times New Roman"/>
              </a:rPr>
              <a:t>Одночасно</a:t>
            </a:r>
            <a:r>
              <a:rPr lang="ru-RU" sz="1500" dirty="0">
                <a:latin typeface="Times New Roman"/>
                <a:cs typeface="Times New Roman"/>
              </a:rPr>
              <a:t> з </a:t>
            </a:r>
            <a:r>
              <a:rPr lang="ru-RU" sz="1500" err="1">
                <a:latin typeface="Times New Roman"/>
                <a:cs typeface="Times New Roman"/>
              </a:rPr>
              <a:t>дезінфекцією</a:t>
            </a:r>
            <a:r>
              <a:rPr lang="ru-RU" sz="1500" dirty="0">
                <a:latin typeface="Times New Roman"/>
                <a:cs typeface="Times New Roman"/>
              </a:rPr>
              <a:t> </a:t>
            </a:r>
            <a:r>
              <a:rPr lang="ru-RU" sz="1500" err="1">
                <a:latin typeface="Times New Roman"/>
                <a:cs typeface="Times New Roman"/>
              </a:rPr>
              <a:t>проводять</a:t>
            </a:r>
            <a:r>
              <a:rPr lang="ru-RU" sz="1500" dirty="0">
                <a:latin typeface="Times New Roman"/>
                <a:cs typeface="Times New Roman"/>
              </a:rPr>
              <a:t> </a:t>
            </a:r>
            <a:r>
              <a:rPr lang="ru-RU" sz="1500" err="1">
                <a:latin typeface="Times New Roman"/>
                <a:cs typeface="Times New Roman"/>
              </a:rPr>
              <a:t>дезінсекцію</a:t>
            </a:r>
            <a:r>
              <a:rPr lang="ru-RU" sz="1500" dirty="0">
                <a:latin typeface="Times New Roman"/>
                <a:cs typeface="Times New Roman"/>
              </a:rPr>
              <a:t> та </a:t>
            </a:r>
            <a:r>
              <a:rPr lang="ru-RU" sz="1500" err="1">
                <a:latin typeface="Times New Roman"/>
                <a:cs typeface="Times New Roman"/>
              </a:rPr>
              <a:t>дератизацію</a:t>
            </a:r>
            <a:r>
              <a:rPr lang="ru-RU" sz="1500" dirty="0">
                <a:latin typeface="Times New Roman"/>
                <a:cs typeface="Times New Roman"/>
              </a:rPr>
              <a:t>.</a:t>
            </a:r>
            <a:endParaRPr lang="ru-RU" sz="1500" dirty="0"/>
          </a:p>
          <a:p>
            <a:pPr>
              <a:lnSpc>
                <a:spcPct val="100000"/>
              </a:lnSpc>
            </a:pPr>
            <a:endParaRPr lang="ru-RU" sz="1400" dirty="0"/>
          </a:p>
        </p:txBody>
      </p:sp>
      <p:cxnSp>
        <p:nvCxnSpPr>
          <p:cNvPr id="12" name="Straight Connector 11">
            <a:extLst>
              <a:ext uri="{FF2B5EF4-FFF2-40B4-BE49-F238E27FC236}">
                <a16:creationId xmlns:a16="http://schemas.microsoft.com/office/drawing/2014/main" id="{435C2BE7-B9D9-D49E-8A44-8DC5114D8B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15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D57D541F-8B1D-4D6A-969A-B9D7473AD9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51399" y="723900"/>
            <a:ext cx="65151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6523A9E-CB4E-4FB6-AF68-C947B50864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51399" y="6134100"/>
            <a:ext cx="6515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Рисунок 6" descr="Изображение выглядит как на открытом воздухе, трава, одежда, человек&#10;&#10;Содержимое, созданное ИИ, может быть неверным.">
            <a:extLst>
              <a:ext uri="{FF2B5EF4-FFF2-40B4-BE49-F238E27FC236}">
                <a16:creationId xmlns:a16="http://schemas.microsoft.com/office/drawing/2014/main" id="{356DFA6A-F130-3D89-FD00-2CA5C47B545E}"/>
              </a:ext>
            </a:extLst>
          </p:cNvPr>
          <p:cNvPicPr>
            <a:picLocks noChangeAspect="1"/>
          </p:cNvPicPr>
          <p:nvPr/>
        </p:nvPicPr>
        <p:blipFill>
          <a:blip r:embed="rId2"/>
          <a:srcRect t="5434" r="-3" b="31009"/>
          <a:stretch/>
        </p:blipFill>
        <p:spPr>
          <a:xfrm>
            <a:off x="20" y="2"/>
            <a:ext cx="4046541" cy="3428998"/>
          </a:xfrm>
          <a:prstGeom prst="rect">
            <a:avLst/>
          </a:prstGeom>
        </p:spPr>
      </p:pic>
      <p:pic>
        <p:nvPicPr>
          <p:cNvPr id="4" name="Рисунок 3" descr="Изображение выглядит как на открытом воздухе, небо, одежда, человек&#10;&#10;Содержимое, созданное ИИ, может быть неверным.">
            <a:extLst>
              <a:ext uri="{FF2B5EF4-FFF2-40B4-BE49-F238E27FC236}">
                <a16:creationId xmlns:a16="http://schemas.microsoft.com/office/drawing/2014/main" id="{4E1DC523-3A01-83C3-BA59-39B7F85AA747}"/>
              </a:ext>
            </a:extLst>
          </p:cNvPr>
          <p:cNvPicPr>
            <a:picLocks noChangeAspect="1"/>
          </p:cNvPicPr>
          <p:nvPr/>
        </p:nvPicPr>
        <p:blipFill>
          <a:blip r:embed="rId3"/>
          <a:srcRect t="9429" r="-3" b="27014"/>
          <a:stretch/>
        </p:blipFill>
        <p:spPr>
          <a:xfrm>
            <a:off x="20" y="3429000"/>
            <a:ext cx="4046541" cy="3428998"/>
          </a:xfrm>
          <a:prstGeom prst="rect">
            <a:avLst/>
          </a:prstGeom>
        </p:spPr>
      </p:pic>
      <p:sp>
        <p:nvSpPr>
          <p:cNvPr id="3" name="Объект 2">
            <a:extLst>
              <a:ext uri="{FF2B5EF4-FFF2-40B4-BE49-F238E27FC236}">
                <a16:creationId xmlns:a16="http://schemas.microsoft.com/office/drawing/2014/main" id="{2F66EE51-92DC-9293-BAFB-4B51AE3D82EA}"/>
              </a:ext>
            </a:extLst>
          </p:cNvPr>
          <p:cNvSpPr>
            <a:spLocks noGrp="1"/>
          </p:cNvSpPr>
          <p:nvPr>
            <p:ph idx="1"/>
          </p:nvPr>
        </p:nvSpPr>
        <p:spPr>
          <a:xfrm>
            <a:off x="4843225" y="1321501"/>
            <a:ext cx="6524199" cy="4508083"/>
          </a:xfrm>
        </p:spPr>
        <p:txBody>
          <a:bodyPr vert="horz" lIns="91440" tIns="45720" rIns="91440" bIns="45720" rtlCol="0" anchor="t">
            <a:normAutofit/>
          </a:bodyPr>
          <a:lstStyle/>
          <a:p>
            <a:pPr marL="0" indent="0">
              <a:lnSpc>
                <a:spcPct val="100000"/>
              </a:lnSpc>
              <a:buNone/>
            </a:pPr>
            <a:r>
              <a:rPr lang="ru-RU" sz="1800" err="1">
                <a:latin typeface="Times New Roman"/>
                <a:cs typeface="Times New Roman"/>
              </a:rPr>
              <a:t>Одразу</a:t>
            </a:r>
            <a:r>
              <a:rPr lang="ru-RU" sz="1800" dirty="0">
                <a:latin typeface="Times New Roman"/>
                <a:cs typeface="Times New Roman"/>
              </a:rPr>
              <a:t> </a:t>
            </a:r>
            <a:r>
              <a:rPr lang="ru-RU" sz="1800" err="1">
                <a:latin typeface="Times New Roman"/>
                <a:cs typeface="Times New Roman"/>
              </a:rPr>
              <a:t>після</a:t>
            </a:r>
            <a:r>
              <a:rPr lang="ru-RU" sz="1800" dirty="0">
                <a:latin typeface="Times New Roman"/>
                <a:cs typeface="Times New Roman"/>
              </a:rPr>
              <a:t> </a:t>
            </a:r>
            <a:r>
              <a:rPr lang="ru-RU" sz="1800" err="1">
                <a:latin typeface="Times New Roman"/>
                <a:cs typeface="Times New Roman"/>
              </a:rPr>
              <a:t>підтвердження</a:t>
            </a:r>
            <a:r>
              <a:rPr lang="ru-RU" sz="1800" dirty="0">
                <a:latin typeface="Times New Roman"/>
                <a:cs typeface="Times New Roman"/>
              </a:rPr>
              <a:t> </a:t>
            </a:r>
            <a:r>
              <a:rPr lang="ru-RU" sz="1800" err="1">
                <a:latin typeface="Times New Roman"/>
                <a:cs typeface="Times New Roman"/>
              </a:rPr>
              <a:t>первинного</a:t>
            </a:r>
            <a:r>
              <a:rPr lang="ru-RU" sz="1800" dirty="0">
                <a:latin typeface="Times New Roman"/>
                <a:cs typeface="Times New Roman"/>
              </a:rPr>
              <a:t> </a:t>
            </a:r>
            <a:r>
              <a:rPr lang="ru-RU" sz="1800" err="1">
                <a:latin typeface="Times New Roman"/>
                <a:cs typeface="Times New Roman"/>
              </a:rPr>
              <a:t>випадку</a:t>
            </a:r>
            <a:r>
              <a:rPr lang="ru-RU" sz="1800" dirty="0">
                <a:latin typeface="Times New Roman"/>
                <a:cs typeface="Times New Roman"/>
              </a:rPr>
              <a:t> АЧС у диких свиней </a:t>
            </a:r>
            <a:r>
              <a:rPr lang="ru-RU" sz="1800" err="1">
                <a:latin typeface="Times New Roman"/>
                <a:cs typeface="Times New Roman"/>
              </a:rPr>
              <a:t>головний</a:t>
            </a:r>
            <a:r>
              <a:rPr lang="ru-RU" sz="1800" dirty="0">
                <a:latin typeface="Times New Roman"/>
                <a:cs typeface="Times New Roman"/>
              </a:rPr>
              <a:t> </a:t>
            </a:r>
            <a:r>
              <a:rPr lang="ru-RU" sz="1800" err="1">
                <a:latin typeface="Times New Roman"/>
                <a:cs typeface="Times New Roman"/>
              </a:rPr>
              <a:t>державний</a:t>
            </a:r>
            <a:r>
              <a:rPr lang="ru-RU" sz="1800" dirty="0">
                <a:latin typeface="Times New Roman"/>
                <a:cs typeface="Times New Roman"/>
              </a:rPr>
              <a:t> </a:t>
            </a:r>
            <a:r>
              <a:rPr lang="ru-RU" sz="1800" err="1">
                <a:latin typeface="Times New Roman"/>
                <a:cs typeface="Times New Roman"/>
              </a:rPr>
              <a:t>інспектор</a:t>
            </a:r>
            <a:r>
              <a:rPr lang="ru-RU" sz="1800" dirty="0">
                <a:latin typeface="Times New Roman"/>
                <a:cs typeface="Times New Roman"/>
              </a:rPr>
              <a:t> </a:t>
            </a:r>
            <a:r>
              <a:rPr lang="ru-RU" sz="1800" err="1">
                <a:latin typeface="Times New Roman"/>
                <a:cs typeface="Times New Roman"/>
              </a:rPr>
              <a:t>ветеринарної</a:t>
            </a:r>
            <a:r>
              <a:rPr lang="ru-RU" sz="1800" dirty="0">
                <a:latin typeface="Times New Roman"/>
                <a:cs typeface="Times New Roman"/>
              </a:rPr>
              <a:t> </a:t>
            </a:r>
            <a:r>
              <a:rPr lang="ru-RU" sz="1800" err="1">
                <a:latin typeface="Times New Roman"/>
                <a:cs typeface="Times New Roman"/>
              </a:rPr>
              <a:t>медицини</a:t>
            </a:r>
            <a:r>
              <a:rPr lang="ru-RU" sz="1800" dirty="0">
                <a:latin typeface="Times New Roman"/>
                <a:cs typeface="Times New Roman"/>
              </a:rPr>
              <a:t> району (</a:t>
            </a:r>
            <a:r>
              <a:rPr lang="ru-RU" sz="1800" err="1">
                <a:latin typeface="Times New Roman"/>
                <a:cs typeface="Times New Roman"/>
              </a:rPr>
              <a:t>міста</a:t>
            </a:r>
            <a:r>
              <a:rPr lang="ru-RU" sz="1800" dirty="0">
                <a:latin typeface="Times New Roman"/>
                <a:cs typeface="Times New Roman"/>
              </a:rPr>
              <a:t>) повинен </a:t>
            </a:r>
            <a:r>
              <a:rPr lang="ru-RU" sz="1800" err="1">
                <a:latin typeface="Times New Roman"/>
                <a:cs typeface="Times New Roman"/>
              </a:rPr>
              <a:t>невідкладно</a:t>
            </a:r>
            <a:r>
              <a:rPr lang="ru-RU" sz="1800" dirty="0">
                <a:latin typeface="Times New Roman"/>
                <a:cs typeface="Times New Roman"/>
              </a:rPr>
              <a:t> </a:t>
            </a:r>
            <a:r>
              <a:rPr lang="ru-RU" sz="1800" err="1">
                <a:latin typeface="Times New Roman"/>
                <a:cs typeface="Times New Roman"/>
              </a:rPr>
              <a:t>створити</a:t>
            </a:r>
            <a:r>
              <a:rPr lang="ru-RU" sz="1800" dirty="0">
                <a:latin typeface="Times New Roman"/>
                <a:cs typeface="Times New Roman"/>
              </a:rPr>
              <a:t> </a:t>
            </a:r>
            <a:r>
              <a:rPr lang="ru-RU" sz="1800" err="1">
                <a:latin typeface="Times New Roman"/>
                <a:cs typeface="Times New Roman"/>
              </a:rPr>
              <a:t>групу</a:t>
            </a:r>
            <a:r>
              <a:rPr lang="ru-RU" sz="1800" dirty="0">
                <a:latin typeface="Times New Roman"/>
                <a:cs typeface="Times New Roman"/>
              </a:rPr>
              <a:t> </a:t>
            </a:r>
            <a:r>
              <a:rPr lang="ru-RU" sz="1800" err="1">
                <a:latin typeface="Times New Roman"/>
                <a:cs typeface="Times New Roman"/>
              </a:rPr>
              <a:t>експертів</a:t>
            </a:r>
            <a:r>
              <a:rPr lang="ru-RU" sz="1800" dirty="0">
                <a:latin typeface="Times New Roman"/>
                <a:cs typeface="Times New Roman"/>
              </a:rPr>
              <a:t>, яка </a:t>
            </a:r>
            <a:r>
              <a:rPr lang="ru-RU" sz="1800" err="1">
                <a:latin typeface="Times New Roman"/>
                <a:cs typeface="Times New Roman"/>
              </a:rPr>
              <a:t>включає</a:t>
            </a:r>
            <a:r>
              <a:rPr lang="ru-RU" sz="1800" dirty="0">
                <a:latin typeface="Times New Roman"/>
                <a:cs typeface="Times New Roman"/>
              </a:rPr>
              <a:t> </a:t>
            </a:r>
            <a:r>
              <a:rPr lang="ru-RU" sz="1800" err="1">
                <a:latin typeface="Times New Roman"/>
                <a:cs typeface="Times New Roman"/>
              </a:rPr>
              <a:t>ветеринарів</a:t>
            </a:r>
            <a:r>
              <a:rPr lang="ru-RU" sz="1800" dirty="0">
                <a:latin typeface="Times New Roman"/>
                <a:cs typeface="Times New Roman"/>
              </a:rPr>
              <a:t>, </a:t>
            </a:r>
            <a:r>
              <a:rPr lang="ru-RU" sz="1800" err="1">
                <a:latin typeface="Times New Roman"/>
                <a:cs typeface="Times New Roman"/>
              </a:rPr>
              <a:t>мисливців</a:t>
            </a:r>
            <a:r>
              <a:rPr lang="ru-RU" sz="1800" dirty="0">
                <a:latin typeface="Times New Roman"/>
                <a:cs typeface="Times New Roman"/>
              </a:rPr>
              <a:t>, </a:t>
            </a:r>
            <a:r>
              <a:rPr lang="ru-RU" sz="1800" err="1">
                <a:latin typeface="Times New Roman"/>
                <a:cs typeface="Times New Roman"/>
              </a:rPr>
              <a:t>біологів</a:t>
            </a:r>
            <a:r>
              <a:rPr lang="ru-RU" sz="1800" dirty="0">
                <a:latin typeface="Times New Roman"/>
                <a:cs typeface="Times New Roman"/>
              </a:rPr>
              <a:t>, </a:t>
            </a:r>
            <a:r>
              <a:rPr lang="ru-RU" sz="1800" err="1">
                <a:latin typeface="Times New Roman"/>
                <a:cs typeface="Times New Roman"/>
              </a:rPr>
              <a:t>які</a:t>
            </a:r>
            <a:r>
              <a:rPr lang="ru-RU" sz="1800" dirty="0">
                <a:latin typeface="Times New Roman"/>
                <a:cs typeface="Times New Roman"/>
              </a:rPr>
              <a:t> </a:t>
            </a:r>
            <a:r>
              <a:rPr lang="ru-RU" sz="1800" err="1">
                <a:latin typeface="Times New Roman"/>
                <a:cs typeface="Times New Roman"/>
              </a:rPr>
              <a:t>займаються</a:t>
            </a:r>
            <a:r>
              <a:rPr lang="ru-RU" sz="1800" dirty="0">
                <a:latin typeface="Times New Roman"/>
                <a:cs typeface="Times New Roman"/>
              </a:rPr>
              <a:t> дикими тваринами, та </a:t>
            </a:r>
            <a:r>
              <a:rPr lang="ru-RU" sz="1800" err="1">
                <a:latin typeface="Times New Roman"/>
                <a:cs typeface="Times New Roman"/>
              </a:rPr>
              <a:t>епізоотологів</a:t>
            </a:r>
            <a:r>
              <a:rPr lang="ru-RU" sz="1800" dirty="0">
                <a:latin typeface="Times New Roman"/>
                <a:cs typeface="Times New Roman"/>
              </a:rPr>
              <a:t>.</a:t>
            </a:r>
            <a:endParaRPr lang="ru-RU" sz="1800" dirty="0"/>
          </a:p>
          <a:p>
            <a:pPr marL="0" indent="0">
              <a:lnSpc>
                <a:spcPct val="100000"/>
              </a:lnSpc>
              <a:buNone/>
            </a:pPr>
            <a:r>
              <a:rPr lang="ru-RU" sz="1800" err="1">
                <a:latin typeface="Times New Roman"/>
                <a:cs typeface="Times New Roman"/>
              </a:rPr>
              <a:t>Група</a:t>
            </a:r>
            <a:r>
              <a:rPr lang="ru-RU" sz="1800" dirty="0">
                <a:latin typeface="Times New Roman"/>
                <a:cs typeface="Times New Roman"/>
              </a:rPr>
              <a:t> </a:t>
            </a:r>
            <a:r>
              <a:rPr lang="ru-RU" sz="1800" err="1">
                <a:latin typeface="Times New Roman"/>
                <a:cs typeface="Times New Roman"/>
              </a:rPr>
              <a:t>експертів</a:t>
            </a:r>
            <a:r>
              <a:rPr lang="ru-RU" sz="1800" dirty="0">
                <a:latin typeface="Times New Roman"/>
                <a:cs typeface="Times New Roman"/>
              </a:rPr>
              <a:t> повинна:</a:t>
            </a:r>
            <a:endParaRPr lang="ru-RU" sz="1800" dirty="0"/>
          </a:p>
          <a:p>
            <a:pPr marL="0" indent="0">
              <a:lnSpc>
                <a:spcPct val="100000"/>
              </a:lnSpc>
              <a:buNone/>
            </a:pPr>
            <a:r>
              <a:rPr lang="ru-RU" sz="1800" dirty="0">
                <a:latin typeface="Times New Roman"/>
                <a:cs typeface="Times New Roman"/>
              </a:rPr>
              <a:t>1) </a:t>
            </a:r>
            <a:r>
              <a:rPr lang="ru-RU" sz="1800" err="1">
                <a:latin typeface="Times New Roman"/>
                <a:cs typeface="Times New Roman"/>
              </a:rPr>
              <a:t>вивчити</a:t>
            </a:r>
            <a:r>
              <a:rPr lang="ru-RU" sz="1800" dirty="0">
                <a:latin typeface="Times New Roman"/>
                <a:cs typeface="Times New Roman"/>
              </a:rPr>
              <a:t> </a:t>
            </a:r>
            <a:r>
              <a:rPr lang="ru-RU" sz="1800" err="1">
                <a:latin typeface="Times New Roman"/>
                <a:cs typeface="Times New Roman"/>
              </a:rPr>
              <a:t>епізоотичну</a:t>
            </a:r>
            <a:r>
              <a:rPr lang="ru-RU" sz="1800" dirty="0">
                <a:latin typeface="Times New Roman"/>
                <a:cs typeface="Times New Roman"/>
              </a:rPr>
              <a:t> </a:t>
            </a:r>
            <a:r>
              <a:rPr lang="ru-RU" sz="1800" err="1">
                <a:latin typeface="Times New Roman"/>
                <a:cs typeface="Times New Roman"/>
              </a:rPr>
              <a:t>ситуацію</a:t>
            </a:r>
            <a:r>
              <a:rPr lang="ru-RU" sz="1800" dirty="0">
                <a:latin typeface="Times New Roman"/>
                <a:cs typeface="Times New Roman"/>
              </a:rPr>
              <a:t> та </a:t>
            </a:r>
            <a:r>
              <a:rPr lang="ru-RU" sz="1800" err="1">
                <a:latin typeface="Times New Roman"/>
                <a:cs typeface="Times New Roman"/>
              </a:rPr>
              <a:t>визначити</a:t>
            </a:r>
            <a:r>
              <a:rPr lang="ru-RU" sz="1800" dirty="0">
                <a:latin typeface="Times New Roman"/>
                <a:cs typeface="Times New Roman"/>
              </a:rPr>
              <a:t> </a:t>
            </a:r>
            <a:r>
              <a:rPr lang="ru-RU" sz="1800" err="1">
                <a:latin typeface="Times New Roman"/>
                <a:cs typeface="Times New Roman"/>
              </a:rPr>
              <a:t>межі</a:t>
            </a:r>
            <a:r>
              <a:rPr lang="ru-RU" sz="1800" dirty="0">
                <a:latin typeface="Times New Roman"/>
                <a:cs typeface="Times New Roman"/>
              </a:rPr>
              <a:t> </a:t>
            </a:r>
            <a:r>
              <a:rPr lang="ru-RU" sz="1800" err="1">
                <a:latin typeface="Times New Roman"/>
                <a:cs typeface="Times New Roman"/>
              </a:rPr>
              <a:t>інфікованої</a:t>
            </a:r>
            <a:r>
              <a:rPr lang="ru-RU" sz="1800" dirty="0">
                <a:latin typeface="Times New Roman"/>
                <a:cs typeface="Times New Roman"/>
              </a:rPr>
              <a:t> </a:t>
            </a:r>
            <a:r>
              <a:rPr lang="ru-RU" sz="1800" err="1">
                <a:latin typeface="Times New Roman"/>
                <a:cs typeface="Times New Roman"/>
              </a:rPr>
              <a:t>зони</a:t>
            </a:r>
            <a:r>
              <a:rPr lang="ru-RU" sz="1800" dirty="0">
                <a:latin typeface="Times New Roman"/>
                <a:cs typeface="Times New Roman"/>
              </a:rPr>
              <a:t>;</a:t>
            </a:r>
            <a:endParaRPr lang="ru-RU" sz="1800" dirty="0"/>
          </a:p>
          <a:p>
            <a:pPr marL="0" indent="0">
              <a:lnSpc>
                <a:spcPct val="100000"/>
              </a:lnSpc>
              <a:buNone/>
            </a:pPr>
            <a:r>
              <a:rPr lang="ru-RU" sz="1800" dirty="0">
                <a:latin typeface="Times New Roman"/>
                <a:cs typeface="Times New Roman"/>
              </a:rPr>
              <a:t>2) </a:t>
            </a:r>
            <a:r>
              <a:rPr lang="ru-RU" sz="1800" err="1">
                <a:latin typeface="Times New Roman"/>
                <a:cs typeface="Times New Roman"/>
              </a:rPr>
              <a:t>розробити</a:t>
            </a:r>
            <a:r>
              <a:rPr lang="ru-RU" sz="1800" dirty="0">
                <a:latin typeface="Times New Roman"/>
                <a:cs typeface="Times New Roman"/>
              </a:rPr>
              <a:t> план </a:t>
            </a:r>
            <a:r>
              <a:rPr lang="ru-RU" sz="1800" err="1">
                <a:latin typeface="Times New Roman"/>
                <a:cs typeface="Times New Roman"/>
              </a:rPr>
              <a:t>заходів</a:t>
            </a:r>
            <a:r>
              <a:rPr lang="ru-RU" sz="1800" dirty="0">
                <a:latin typeface="Times New Roman"/>
                <a:cs typeface="Times New Roman"/>
              </a:rPr>
              <a:t> </a:t>
            </a:r>
            <a:r>
              <a:rPr lang="ru-RU" sz="1800" err="1">
                <a:latin typeface="Times New Roman"/>
                <a:cs typeface="Times New Roman"/>
              </a:rPr>
              <a:t>щодо</a:t>
            </a:r>
            <a:r>
              <a:rPr lang="ru-RU" sz="1800" dirty="0">
                <a:latin typeface="Times New Roman"/>
                <a:cs typeface="Times New Roman"/>
              </a:rPr>
              <a:t> </a:t>
            </a:r>
            <a:r>
              <a:rPr lang="ru-RU" sz="1800" err="1">
                <a:latin typeface="Times New Roman"/>
                <a:cs typeface="Times New Roman"/>
              </a:rPr>
              <a:t>профілактики</a:t>
            </a:r>
            <a:r>
              <a:rPr lang="ru-RU" sz="1800" dirty="0">
                <a:latin typeface="Times New Roman"/>
                <a:cs typeface="Times New Roman"/>
              </a:rPr>
              <a:t>, </a:t>
            </a:r>
            <a:r>
              <a:rPr lang="ru-RU" sz="1800" err="1">
                <a:latin typeface="Times New Roman"/>
                <a:cs typeface="Times New Roman"/>
              </a:rPr>
              <a:t>недопущення</a:t>
            </a:r>
            <a:r>
              <a:rPr lang="ru-RU" sz="1800" dirty="0">
                <a:latin typeface="Times New Roman"/>
                <a:cs typeface="Times New Roman"/>
              </a:rPr>
              <a:t> </a:t>
            </a:r>
            <a:r>
              <a:rPr lang="ru-RU" sz="1800" err="1">
                <a:latin typeface="Times New Roman"/>
                <a:cs typeface="Times New Roman"/>
              </a:rPr>
              <a:t>поширення</a:t>
            </a:r>
            <a:r>
              <a:rPr lang="ru-RU" sz="1800" dirty="0">
                <a:latin typeface="Times New Roman"/>
                <a:cs typeface="Times New Roman"/>
              </a:rPr>
              <a:t> та </a:t>
            </a:r>
            <a:r>
              <a:rPr lang="ru-RU" sz="1800" err="1">
                <a:latin typeface="Times New Roman"/>
                <a:cs typeface="Times New Roman"/>
              </a:rPr>
              <a:t>ліквідації</a:t>
            </a:r>
            <a:r>
              <a:rPr lang="ru-RU" sz="1800" dirty="0">
                <a:latin typeface="Times New Roman"/>
                <a:cs typeface="Times New Roman"/>
              </a:rPr>
              <a:t> </a:t>
            </a:r>
            <a:r>
              <a:rPr lang="ru-RU" sz="1800" err="1">
                <a:latin typeface="Times New Roman"/>
                <a:cs typeface="Times New Roman"/>
              </a:rPr>
              <a:t>захворювання</a:t>
            </a:r>
            <a:r>
              <a:rPr lang="ru-RU" sz="1800" dirty="0">
                <a:latin typeface="Times New Roman"/>
                <a:cs typeface="Times New Roman"/>
              </a:rPr>
              <a:t> для </a:t>
            </a:r>
            <a:r>
              <a:rPr lang="ru-RU" sz="1800" err="1">
                <a:latin typeface="Times New Roman"/>
                <a:cs typeface="Times New Roman"/>
              </a:rPr>
              <a:t>застосування</a:t>
            </a:r>
            <a:r>
              <a:rPr lang="ru-RU" sz="1800" dirty="0">
                <a:latin typeface="Times New Roman"/>
                <a:cs typeface="Times New Roman"/>
              </a:rPr>
              <a:t> в </a:t>
            </a:r>
            <a:r>
              <a:rPr lang="ru-RU" sz="1800" err="1">
                <a:latin typeface="Times New Roman"/>
                <a:cs typeface="Times New Roman"/>
              </a:rPr>
              <a:t>інфікованій</a:t>
            </a:r>
            <a:r>
              <a:rPr lang="ru-RU" sz="1800" dirty="0">
                <a:latin typeface="Times New Roman"/>
                <a:cs typeface="Times New Roman"/>
              </a:rPr>
              <a:t> </a:t>
            </a:r>
            <a:r>
              <a:rPr lang="ru-RU" sz="1800" err="1">
                <a:latin typeface="Times New Roman"/>
                <a:cs typeface="Times New Roman"/>
              </a:rPr>
              <a:t>зоні</a:t>
            </a:r>
            <a:endParaRPr lang="ru-RU" sz="1800" err="1"/>
          </a:p>
          <a:p>
            <a:pPr>
              <a:lnSpc>
                <a:spcPct val="100000"/>
              </a:lnSpc>
            </a:pPr>
            <a:endParaRPr lang="ru-RU" sz="1700"/>
          </a:p>
        </p:txBody>
      </p:sp>
    </p:spTree>
    <p:extLst>
      <p:ext uri="{BB962C8B-B14F-4D97-AF65-F5344CB8AC3E}">
        <p14:creationId xmlns:p14="http://schemas.microsoft.com/office/powerpoint/2010/main" val="347286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descr="У Львівській області через чуму знищать 100 тисяч свиней | УНІАН">
            <a:extLst>
              <a:ext uri="{FF2B5EF4-FFF2-40B4-BE49-F238E27FC236}">
                <a16:creationId xmlns:a16="http://schemas.microsoft.com/office/drawing/2014/main" id="{1556DFB0-78FA-89C4-B6E9-3766C4009B4C}"/>
              </a:ext>
            </a:extLst>
          </p:cNvPr>
          <p:cNvPicPr>
            <a:picLocks noChangeAspect="1"/>
          </p:cNvPicPr>
          <p:nvPr/>
        </p:nvPicPr>
        <p:blipFill>
          <a:blip r:embed="rId2"/>
          <a:srcRect l="22401" r="32742" b="-1"/>
          <a:stretch/>
        </p:blipFill>
        <p:spPr>
          <a:xfrm>
            <a:off x="7583424" y="10"/>
            <a:ext cx="4608576" cy="6857990"/>
          </a:xfrm>
          <a:prstGeom prst="rect">
            <a:avLst/>
          </a:prstGeom>
        </p:spPr>
      </p:pic>
      <p:sp>
        <p:nvSpPr>
          <p:cNvPr id="2" name="Заголовок 1">
            <a:extLst>
              <a:ext uri="{FF2B5EF4-FFF2-40B4-BE49-F238E27FC236}">
                <a16:creationId xmlns:a16="http://schemas.microsoft.com/office/drawing/2014/main" id="{30B25636-ADAA-45F0-66DB-089D2BB9C7AE}"/>
              </a:ext>
            </a:extLst>
          </p:cNvPr>
          <p:cNvSpPr>
            <a:spLocks noGrp="1"/>
          </p:cNvSpPr>
          <p:nvPr>
            <p:ph type="title"/>
          </p:nvPr>
        </p:nvSpPr>
        <p:spPr>
          <a:xfrm>
            <a:off x="704088" y="914400"/>
            <a:ext cx="6537255" cy="795622"/>
          </a:xfrm>
        </p:spPr>
        <p:txBody>
          <a:bodyPr vert="horz" lIns="91440" tIns="45720" rIns="91440" bIns="45720" rtlCol="0" anchor="t">
            <a:noAutofit/>
          </a:bodyPr>
          <a:lstStyle/>
          <a:p>
            <a:pPr>
              <a:lnSpc>
                <a:spcPct val="90000"/>
              </a:lnSpc>
            </a:pPr>
            <a:r>
              <a:rPr lang="ru-RU" sz="3200" b="1" err="1">
                <a:latin typeface="Times New Roman"/>
                <a:cs typeface="Times New Roman"/>
              </a:rPr>
              <a:t>Зняття</a:t>
            </a:r>
            <a:r>
              <a:rPr lang="ru-RU" sz="3200" b="1" dirty="0">
                <a:latin typeface="Times New Roman"/>
                <a:cs typeface="Times New Roman"/>
              </a:rPr>
              <a:t> карантину та </a:t>
            </a:r>
            <a:r>
              <a:rPr lang="ru-RU" sz="3200" b="1" err="1">
                <a:latin typeface="Times New Roman"/>
                <a:cs typeface="Times New Roman"/>
              </a:rPr>
              <a:t>обмежень</a:t>
            </a:r>
            <a:endParaRPr lang="ru-RU" sz="3200" err="1"/>
          </a:p>
        </p:txBody>
      </p:sp>
      <p:sp>
        <p:nvSpPr>
          <p:cNvPr id="3" name="Объект 2">
            <a:extLst>
              <a:ext uri="{FF2B5EF4-FFF2-40B4-BE49-F238E27FC236}">
                <a16:creationId xmlns:a16="http://schemas.microsoft.com/office/drawing/2014/main" id="{5EEA9437-777A-6EAE-9421-88BEA7425138}"/>
              </a:ext>
            </a:extLst>
          </p:cNvPr>
          <p:cNvSpPr>
            <a:spLocks noGrp="1"/>
          </p:cNvSpPr>
          <p:nvPr>
            <p:ph idx="1"/>
          </p:nvPr>
        </p:nvSpPr>
        <p:spPr>
          <a:xfrm>
            <a:off x="704088" y="1900524"/>
            <a:ext cx="6537255" cy="4691156"/>
          </a:xfrm>
        </p:spPr>
        <p:txBody>
          <a:bodyPr vert="horz" lIns="91440" tIns="45720" rIns="91440" bIns="45720" rtlCol="0" anchor="t">
            <a:noAutofit/>
          </a:bodyPr>
          <a:lstStyle/>
          <a:p>
            <a:pPr marL="0" indent="0">
              <a:lnSpc>
                <a:spcPct val="100000"/>
              </a:lnSpc>
              <a:buNone/>
            </a:pPr>
            <a:r>
              <a:rPr lang="ru-RU" sz="1400" dirty="0">
                <a:latin typeface="Times New Roman"/>
                <a:cs typeface="Times New Roman"/>
              </a:rPr>
              <a:t>Карантин </a:t>
            </a:r>
            <a:r>
              <a:rPr lang="ru-RU" sz="1400" err="1">
                <a:latin typeface="Times New Roman"/>
                <a:cs typeface="Times New Roman"/>
              </a:rPr>
              <a:t>знімається</a:t>
            </a:r>
            <a:r>
              <a:rPr lang="ru-RU" sz="1400" dirty="0">
                <a:latin typeface="Times New Roman"/>
                <a:cs typeface="Times New Roman"/>
              </a:rPr>
              <a:t> через 40 </a:t>
            </a:r>
            <a:r>
              <a:rPr lang="ru-RU" sz="1400" err="1">
                <a:latin typeface="Times New Roman"/>
                <a:cs typeface="Times New Roman"/>
              </a:rPr>
              <a:t>днів</a:t>
            </a:r>
            <a:r>
              <a:rPr lang="ru-RU" sz="1400" dirty="0">
                <a:latin typeface="Times New Roman"/>
                <a:cs typeface="Times New Roman"/>
              </a:rPr>
              <a:t> </a:t>
            </a:r>
            <a:r>
              <a:rPr lang="ru-RU" sz="1400" err="1">
                <a:latin typeface="Times New Roman"/>
                <a:cs typeface="Times New Roman"/>
              </a:rPr>
              <a:t>після</a:t>
            </a:r>
            <a:r>
              <a:rPr lang="ru-RU" sz="1400" dirty="0">
                <a:latin typeface="Times New Roman"/>
                <a:cs typeface="Times New Roman"/>
              </a:rPr>
              <a:t> </a:t>
            </a:r>
            <a:r>
              <a:rPr lang="ru-RU" sz="1400" err="1">
                <a:latin typeface="Times New Roman"/>
                <a:cs typeface="Times New Roman"/>
              </a:rPr>
              <a:t>знищення</a:t>
            </a:r>
            <a:r>
              <a:rPr lang="ru-RU" sz="1400" dirty="0">
                <a:latin typeface="Times New Roman"/>
                <a:cs typeface="Times New Roman"/>
              </a:rPr>
              <a:t> </a:t>
            </a:r>
            <a:r>
              <a:rPr lang="ru-RU" sz="1400" err="1">
                <a:latin typeface="Times New Roman"/>
                <a:cs typeface="Times New Roman"/>
              </a:rPr>
              <a:t>усіх</a:t>
            </a:r>
            <a:r>
              <a:rPr lang="ru-RU" sz="1400" dirty="0">
                <a:latin typeface="Times New Roman"/>
                <a:cs typeface="Times New Roman"/>
              </a:rPr>
              <a:t> свиней в </a:t>
            </a:r>
            <a:r>
              <a:rPr lang="ru-RU" sz="1400" err="1">
                <a:latin typeface="Times New Roman"/>
                <a:cs typeface="Times New Roman"/>
              </a:rPr>
              <a:t>епізоотичному</a:t>
            </a:r>
            <a:r>
              <a:rPr lang="ru-RU" sz="1400" dirty="0">
                <a:latin typeface="Times New Roman"/>
                <a:cs typeface="Times New Roman"/>
              </a:rPr>
              <a:t> </a:t>
            </a:r>
            <a:r>
              <a:rPr lang="ru-RU" sz="1400" err="1">
                <a:latin typeface="Times New Roman"/>
                <a:cs typeface="Times New Roman"/>
              </a:rPr>
              <a:t>осередку</a:t>
            </a:r>
            <a:r>
              <a:rPr lang="ru-RU" sz="1400" dirty="0">
                <a:latin typeface="Times New Roman"/>
                <a:cs typeface="Times New Roman"/>
              </a:rPr>
              <a:t>, забою свиней у </a:t>
            </a:r>
            <a:r>
              <a:rPr lang="ru-RU" sz="1400" err="1">
                <a:latin typeface="Times New Roman"/>
                <a:cs typeface="Times New Roman"/>
              </a:rPr>
              <a:t>зоні</a:t>
            </a:r>
            <a:r>
              <a:rPr lang="ru-RU" sz="1400" dirty="0">
                <a:latin typeface="Times New Roman"/>
                <a:cs typeface="Times New Roman"/>
              </a:rPr>
              <a:t> </a:t>
            </a:r>
            <a:r>
              <a:rPr lang="ru-RU" sz="1400" err="1">
                <a:latin typeface="Times New Roman"/>
                <a:cs typeface="Times New Roman"/>
              </a:rPr>
              <a:t>захисту</a:t>
            </a:r>
            <a:r>
              <a:rPr lang="ru-RU" sz="1400" dirty="0">
                <a:latin typeface="Times New Roman"/>
                <a:cs typeface="Times New Roman"/>
              </a:rPr>
              <a:t> та </a:t>
            </a:r>
            <a:r>
              <a:rPr lang="ru-RU" sz="1400" err="1">
                <a:latin typeface="Times New Roman"/>
                <a:cs typeface="Times New Roman"/>
              </a:rPr>
              <a:t>проведення</a:t>
            </a:r>
            <a:r>
              <a:rPr lang="ru-RU" sz="1400" dirty="0">
                <a:latin typeface="Times New Roman"/>
                <a:cs typeface="Times New Roman"/>
              </a:rPr>
              <a:t> комплексу ветеринарно-</a:t>
            </a:r>
            <a:r>
              <a:rPr lang="ru-RU" sz="1400" err="1">
                <a:latin typeface="Times New Roman"/>
                <a:cs typeface="Times New Roman"/>
              </a:rPr>
              <a:t>санітарних</a:t>
            </a:r>
            <a:r>
              <a:rPr lang="ru-RU" sz="1400" dirty="0">
                <a:latin typeface="Times New Roman"/>
                <a:cs typeface="Times New Roman"/>
              </a:rPr>
              <a:t> </a:t>
            </a:r>
            <a:r>
              <a:rPr lang="ru-RU" sz="1400" err="1">
                <a:latin typeface="Times New Roman"/>
                <a:cs typeface="Times New Roman"/>
              </a:rPr>
              <a:t>заходів</a:t>
            </a:r>
            <a:r>
              <a:rPr lang="ru-RU" sz="1400" dirty="0">
                <a:latin typeface="Times New Roman"/>
                <a:cs typeface="Times New Roman"/>
              </a:rPr>
              <a:t>.</a:t>
            </a:r>
            <a:endParaRPr lang="ru-RU" sz="1400" dirty="0"/>
          </a:p>
          <a:p>
            <a:pPr marL="0" indent="0">
              <a:lnSpc>
                <a:spcPct val="100000"/>
              </a:lnSpc>
              <a:buNone/>
            </a:pPr>
            <a:r>
              <a:rPr lang="ru-RU" sz="1400" dirty="0">
                <a:latin typeface="Times New Roman"/>
                <a:cs typeface="Times New Roman"/>
              </a:rPr>
              <a:t> На строк 6 </a:t>
            </a:r>
            <a:r>
              <a:rPr lang="ru-RU" sz="1400" dirty="0" err="1">
                <a:latin typeface="Times New Roman"/>
                <a:cs typeface="Times New Roman"/>
              </a:rPr>
              <a:t>місяців</a:t>
            </a:r>
            <a:r>
              <a:rPr lang="ru-RU" sz="1400" dirty="0">
                <a:latin typeface="Times New Roman"/>
                <a:cs typeface="Times New Roman"/>
              </a:rPr>
              <a:t> </a:t>
            </a:r>
            <a:r>
              <a:rPr lang="ru-RU" sz="1400" dirty="0" err="1">
                <a:latin typeface="Times New Roman"/>
                <a:cs typeface="Times New Roman"/>
              </a:rPr>
              <a:t>після</a:t>
            </a:r>
            <a:r>
              <a:rPr lang="ru-RU" sz="1400" dirty="0">
                <a:latin typeface="Times New Roman"/>
                <a:cs typeface="Times New Roman"/>
              </a:rPr>
              <a:t> </a:t>
            </a:r>
            <a:r>
              <a:rPr lang="ru-RU" sz="1400" dirty="0" err="1">
                <a:latin typeface="Times New Roman"/>
                <a:cs typeface="Times New Roman"/>
              </a:rPr>
              <a:t>зняття</a:t>
            </a:r>
            <a:r>
              <a:rPr lang="ru-RU" sz="1400" dirty="0">
                <a:latin typeface="Times New Roman"/>
                <a:cs typeface="Times New Roman"/>
              </a:rPr>
              <a:t> карантину </a:t>
            </a:r>
            <a:r>
              <a:rPr lang="ru-RU" sz="1400" dirty="0" err="1">
                <a:latin typeface="Times New Roman"/>
                <a:cs typeface="Times New Roman"/>
              </a:rPr>
              <a:t>встановлюються</a:t>
            </a:r>
            <a:r>
              <a:rPr lang="ru-RU" sz="1400" dirty="0">
                <a:latin typeface="Times New Roman"/>
                <a:cs typeface="Times New Roman"/>
              </a:rPr>
              <a:t> </a:t>
            </a:r>
            <a:r>
              <a:rPr lang="ru-RU" sz="1400" dirty="0" err="1">
                <a:latin typeface="Times New Roman"/>
                <a:cs typeface="Times New Roman"/>
              </a:rPr>
              <a:t>обмеження</a:t>
            </a:r>
            <a:r>
              <a:rPr lang="ru-RU" sz="1400" dirty="0">
                <a:latin typeface="Times New Roman"/>
                <a:cs typeface="Times New Roman"/>
              </a:rPr>
              <a:t>:</a:t>
            </a:r>
            <a:endParaRPr lang="ru-RU" sz="1400" dirty="0"/>
          </a:p>
          <a:p>
            <a:pPr>
              <a:lnSpc>
                <a:spcPct val="100000"/>
              </a:lnSpc>
            </a:pPr>
            <a:r>
              <a:rPr lang="ru-RU" sz="1400" err="1">
                <a:latin typeface="Times New Roman"/>
                <a:cs typeface="Times New Roman"/>
              </a:rPr>
              <a:t>вивезення</a:t>
            </a:r>
            <a:r>
              <a:rPr lang="ru-RU" sz="1400" dirty="0">
                <a:latin typeface="Times New Roman"/>
                <a:cs typeface="Times New Roman"/>
              </a:rPr>
              <a:t> свиней та </a:t>
            </a:r>
            <a:r>
              <a:rPr lang="ru-RU" sz="1400" err="1">
                <a:latin typeface="Times New Roman"/>
                <a:cs typeface="Times New Roman"/>
              </a:rPr>
              <a:t>сировини</a:t>
            </a:r>
            <a:r>
              <a:rPr lang="ru-RU" sz="1400" dirty="0">
                <a:latin typeface="Times New Roman"/>
                <a:cs typeface="Times New Roman"/>
              </a:rPr>
              <a:t>, </a:t>
            </a:r>
            <a:r>
              <a:rPr lang="ru-RU" sz="1400" err="1">
                <a:latin typeface="Times New Roman"/>
                <a:cs typeface="Times New Roman"/>
              </a:rPr>
              <a:t>продуктів</a:t>
            </a:r>
            <a:r>
              <a:rPr lang="ru-RU" sz="1400" dirty="0">
                <a:latin typeface="Times New Roman"/>
                <a:cs typeface="Times New Roman"/>
              </a:rPr>
              <a:t> </a:t>
            </a:r>
            <a:r>
              <a:rPr lang="ru-RU" sz="1400" err="1">
                <a:latin typeface="Times New Roman"/>
                <a:cs typeface="Times New Roman"/>
              </a:rPr>
              <a:t>від</a:t>
            </a:r>
            <a:r>
              <a:rPr lang="ru-RU" sz="1400" dirty="0">
                <a:latin typeface="Times New Roman"/>
                <a:cs typeface="Times New Roman"/>
              </a:rPr>
              <a:t> </a:t>
            </a:r>
            <a:r>
              <a:rPr lang="ru-RU" sz="1400" err="1">
                <a:latin typeface="Times New Roman"/>
                <a:cs typeface="Times New Roman"/>
              </a:rPr>
              <a:t>їх</a:t>
            </a:r>
            <a:r>
              <a:rPr lang="ru-RU" sz="1400" dirty="0">
                <a:latin typeface="Times New Roman"/>
                <a:cs typeface="Times New Roman"/>
              </a:rPr>
              <a:t> забою за </a:t>
            </a:r>
            <a:r>
              <a:rPr lang="ru-RU" sz="1400" err="1">
                <a:latin typeface="Times New Roman"/>
                <a:cs typeface="Times New Roman"/>
              </a:rPr>
              <a:t>межі</a:t>
            </a:r>
            <a:r>
              <a:rPr lang="ru-RU" sz="1400" dirty="0">
                <a:latin typeface="Times New Roman"/>
                <a:cs typeface="Times New Roman"/>
              </a:rPr>
              <a:t> </a:t>
            </a:r>
            <a:r>
              <a:rPr lang="ru-RU" sz="1400" err="1">
                <a:latin typeface="Times New Roman"/>
                <a:cs typeface="Times New Roman"/>
              </a:rPr>
              <a:t>неблагополучних</a:t>
            </a:r>
            <a:r>
              <a:rPr lang="ru-RU" sz="1400" dirty="0">
                <a:latin typeface="Times New Roman"/>
                <a:cs typeface="Times New Roman"/>
              </a:rPr>
              <a:t> </a:t>
            </a:r>
            <a:r>
              <a:rPr lang="ru-RU" sz="1400" err="1">
                <a:latin typeface="Times New Roman"/>
                <a:cs typeface="Times New Roman"/>
              </a:rPr>
              <a:t>районів</a:t>
            </a:r>
            <a:r>
              <a:rPr lang="ru-RU" sz="1400" dirty="0">
                <a:latin typeface="Times New Roman"/>
                <a:cs typeface="Times New Roman"/>
              </a:rPr>
              <a:t> у межах </a:t>
            </a:r>
            <a:r>
              <a:rPr lang="ru-RU" sz="1400" err="1">
                <a:latin typeface="Times New Roman"/>
                <a:cs typeface="Times New Roman"/>
              </a:rPr>
              <a:t>області</a:t>
            </a:r>
            <a:r>
              <a:rPr lang="ru-RU" sz="1400" dirty="0">
                <a:latin typeface="Times New Roman"/>
                <a:cs typeface="Times New Roman"/>
              </a:rPr>
              <a:t> </a:t>
            </a:r>
            <a:r>
              <a:rPr lang="ru-RU" sz="1400" err="1">
                <a:latin typeface="Times New Roman"/>
                <a:cs typeface="Times New Roman"/>
              </a:rPr>
              <a:t>здійснюється</a:t>
            </a:r>
            <a:r>
              <a:rPr lang="ru-RU" sz="1400" dirty="0">
                <a:latin typeface="Times New Roman"/>
                <a:cs typeface="Times New Roman"/>
              </a:rPr>
              <a:t> за </a:t>
            </a:r>
            <a:r>
              <a:rPr lang="ru-RU" sz="1400" err="1">
                <a:latin typeface="Times New Roman"/>
                <a:cs typeface="Times New Roman"/>
              </a:rPr>
              <a:t>погодженням</a:t>
            </a:r>
            <a:r>
              <a:rPr lang="ru-RU" sz="1400" dirty="0">
                <a:latin typeface="Times New Roman"/>
                <a:cs typeface="Times New Roman"/>
              </a:rPr>
              <a:t> з ГУВМ, а за </a:t>
            </a:r>
            <a:r>
              <a:rPr lang="ru-RU" sz="1400" err="1">
                <a:latin typeface="Times New Roman"/>
                <a:cs typeface="Times New Roman"/>
              </a:rPr>
              <a:t>межі</a:t>
            </a:r>
            <a:r>
              <a:rPr lang="ru-RU" sz="1400" dirty="0">
                <a:latin typeface="Times New Roman"/>
                <a:cs typeface="Times New Roman"/>
              </a:rPr>
              <a:t> </a:t>
            </a:r>
            <a:r>
              <a:rPr lang="ru-RU" sz="1400" err="1">
                <a:latin typeface="Times New Roman"/>
                <a:cs typeface="Times New Roman"/>
              </a:rPr>
              <a:t>області</a:t>
            </a:r>
            <a:r>
              <a:rPr lang="ru-RU" sz="1400" dirty="0">
                <a:latin typeface="Times New Roman"/>
                <a:cs typeface="Times New Roman"/>
              </a:rPr>
              <a:t> - з </a:t>
            </a:r>
            <a:r>
              <a:rPr lang="ru-RU" sz="1400" err="1">
                <a:latin typeface="Times New Roman"/>
                <a:cs typeface="Times New Roman"/>
              </a:rPr>
              <a:t>Держветфітослужбою</a:t>
            </a:r>
            <a:r>
              <a:rPr lang="ru-RU" sz="1400" dirty="0">
                <a:latin typeface="Times New Roman"/>
                <a:cs typeface="Times New Roman"/>
              </a:rPr>
              <a:t> </a:t>
            </a:r>
            <a:r>
              <a:rPr lang="ru-RU" sz="1400" err="1">
                <a:latin typeface="Times New Roman"/>
                <a:cs typeface="Times New Roman"/>
              </a:rPr>
              <a:t>України</a:t>
            </a:r>
            <a:r>
              <a:rPr lang="ru-RU" sz="1400" dirty="0">
                <a:latin typeface="Times New Roman"/>
                <a:cs typeface="Times New Roman"/>
              </a:rPr>
              <a:t>;</a:t>
            </a:r>
            <a:endParaRPr lang="ru-RU" sz="1400"/>
          </a:p>
          <a:p>
            <a:pPr>
              <a:lnSpc>
                <a:spcPct val="100000"/>
              </a:lnSpc>
            </a:pPr>
            <a:r>
              <a:rPr lang="ru-RU" sz="1400" dirty="0">
                <a:latin typeface="Times New Roman"/>
                <a:cs typeface="Times New Roman"/>
              </a:rPr>
              <a:t>у </a:t>
            </a:r>
            <a:r>
              <a:rPr lang="ru-RU" sz="1400" err="1">
                <a:latin typeface="Times New Roman"/>
                <a:cs typeface="Times New Roman"/>
              </a:rPr>
              <a:t>карантинній</a:t>
            </a:r>
            <a:r>
              <a:rPr lang="ru-RU" sz="1400" dirty="0">
                <a:latin typeface="Times New Roman"/>
                <a:cs typeface="Times New Roman"/>
              </a:rPr>
              <a:t> </a:t>
            </a:r>
            <a:r>
              <a:rPr lang="ru-RU" sz="1400" err="1">
                <a:latin typeface="Times New Roman"/>
                <a:cs typeface="Times New Roman"/>
              </a:rPr>
              <a:t>зоні</a:t>
            </a:r>
            <a:r>
              <a:rPr lang="ru-RU" sz="1400" dirty="0">
                <a:latin typeface="Times New Roman"/>
                <a:cs typeface="Times New Roman"/>
              </a:rPr>
              <a:t>, у </a:t>
            </a:r>
            <a:r>
              <a:rPr lang="ru-RU" sz="1400" err="1">
                <a:latin typeface="Times New Roman"/>
                <a:cs typeface="Times New Roman"/>
              </a:rPr>
              <a:t>зоні</a:t>
            </a:r>
            <a:r>
              <a:rPr lang="ru-RU" sz="1400" dirty="0">
                <a:latin typeface="Times New Roman"/>
                <a:cs typeface="Times New Roman"/>
              </a:rPr>
              <a:t> </a:t>
            </a:r>
            <a:r>
              <a:rPr lang="ru-RU" sz="1400" err="1">
                <a:latin typeface="Times New Roman"/>
                <a:cs typeface="Times New Roman"/>
              </a:rPr>
              <a:t>захисту</a:t>
            </a:r>
            <a:r>
              <a:rPr lang="ru-RU" sz="1400" dirty="0">
                <a:latin typeface="Times New Roman"/>
                <a:cs typeface="Times New Roman"/>
              </a:rPr>
              <a:t> </a:t>
            </a:r>
            <a:r>
              <a:rPr lang="ru-RU" sz="1400" err="1">
                <a:latin typeface="Times New Roman"/>
                <a:cs typeface="Times New Roman"/>
              </a:rPr>
              <a:t>забороняються</a:t>
            </a:r>
            <a:r>
              <a:rPr lang="ru-RU" sz="1400" dirty="0">
                <a:latin typeface="Times New Roman"/>
                <a:cs typeface="Times New Roman"/>
              </a:rPr>
              <a:t> продаж свиней на ринках та </a:t>
            </a:r>
            <a:r>
              <a:rPr lang="ru-RU" sz="1400" err="1">
                <a:latin typeface="Times New Roman"/>
                <a:cs typeface="Times New Roman"/>
              </a:rPr>
              <a:t>закупівля</a:t>
            </a:r>
            <a:r>
              <a:rPr lang="ru-RU" sz="1400" dirty="0">
                <a:latin typeface="Times New Roman"/>
                <a:cs typeface="Times New Roman"/>
              </a:rPr>
              <a:t> </a:t>
            </a:r>
            <a:r>
              <a:rPr lang="ru-RU" sz="1400" err="1">
                <a:latin typeface="Times New Roman"/>
                <a:cs typeface="Times New Roman"/>
              </a:rPr>
              <a:t>господарствами</a:t>
            </a:r>
            <a:r>
              <a:rPr lang="ru-RU" sz="1400" dirty="0">
                <a:latin typeface="Times New Roman"/>
                <a:cs typeface="Times New Roman"/>
              </a:rPr>
              <a:t> свиней у </a:t>
            </a:r>
            <a:r>
              <a:rPr lang="ru-RU" sz="1400" err="1">
                <a:latin typeface="Times New Roman"/>
                <a:cs typeface="Times New Roman"/>
              </a:rPr>
              <a:t>населення</a:t>
            </a:r>
            <a:r>
              <a:rPr lang="ru-RU" sz="1400" dirty="0">
                <a:latin typeface="Times New Roman"/>
                <a:cs typeface="Times New Roman"/>
              </a:rPr>
              <a:t>;</a:t>
            </a:r>
            <a:endParaRPr lang="ru-RU" sz="1400" dirty="0"/>
          </a:p>
          <a:p>
            <a:pPr>
              <a:lnSpc>
                <a:spcPct val="100000"/>
              </a:lnSpc>
            </a:pPr>
            <a:r>
              <a:rPr lang="ru-RU" sz="1400" dirty="0">
                <a:latin typeface="Times New Roman"/>
                <a:cs typeface="Times New Roman"/>
              </a:rPr>
              <a:t>на дорогах при </a:t>
            </a:r>
            <a:r>
              <a:rPr lang="ru-RU" sz="1400" err="1">
                <a:latin typeface="Times New Roman"/>
                <a:cs typeface="Times New Roman"/>
              </a:rPr>
              <a:t>виїзді</a:t>
            </a:r>
            <a:r>
              <a:rPr lang="ru-RU" sz="1400" dirty="0">
                <a:latin typeface="Times New Roman"/>
                <a:cs typeface="Times New Roman"/>
              </a:rPr>
              <a:t> за </a:t>
            </a:r>
            <a:r>
              <a:rPr lang="ru-RU" sz="1400" err="1">
                <a:latin typeface="Times New Roman"/>
                <a:cs typeface="Times New Roman"/>
              </a:rPr>
              <a:t>межі</a:t>
            </a:r>
            <a:r>
              <a:rPr lang="ru-RU" sz="1400" dirty="0">
                <a:latin typeface="Times New Roman"/>
                <a:cs typeface="Times New Roman"/>
              </a:rPr>
              <a:t> </a:t>
            </a:r>
            <a:r>
              <a:rPr lang="ru-RU" sz="1400" err="1">
                <a:latin typeface="Times New Roman"/>
                <a:cs typeface="Times New Roman"/>
              </a:rPr>
              <a:t>неблагополучних</a:t>
            </a:r>
            <a:r>
              <a:rPr lang="ru-RU" sz="1400" dirty="0">
                <a:latin typeface="Times New Roman"/>
                <a:cs typeface="Times New Roman"/>
              </a:rPr>
              <a:t> </a:t>
            </a:r>
            <a:r>
              <a:rPr lang="ru-RU" sz="1400" err="1">
                <a:latin typeface="Times New Roman"/>
                <a:cs typeface="Times New Roman"/>
              </a:rPr>
              <a:t>пунктів</a:t>
            </a:r>
            <a:r>
              <a:rPr lang="ru-RU" sz="1400" dirty="0">
                <a:latin typeface="Times New Roman"/>
                <a:cs typeface="Times New Roman"/>
              </a:rPr>
              <a:t> </a:t>
            </a:r>
            <a:r>
              <a:rPr lang="ru-RU" sz="1400" err="1">
                <a:latin typeface="Times New Roman"/>
                <a:cs typeface="Times New Roman"/>
              </a:rPr>
              <a:t>повинні</a:t>
            </a:r>
            <a:r>
              <a:rPr lang="ru-RU" sz="1400" dirty="0">
                <a:latin typeface="Times New Roman"/>
                <a:cs typeface="Times New Roman"/>
              </a:rPr>
              <a:t> </a:t>
            </a:r>
            <a:r>
              <a:rPr lang="ru-RU" sz="1400" err="1">
                <a:latin typeface="Times New Roman"/>
                <a:cs typeface="Times New Roman"/>
              </a:rPr>
              <a:t>функціонувати</a:t>
            </a:r>
            <a:r>
              <a:rPr lang="ru-RU" sz="1400" dirty="0">
                <a:latin typeface="Times New Roman"/>
                <a:cs typeface="Times New Roman"/>
              </a:rPr>
              <a:t> </a:t>
            </a:r>
            <a:r>
              <a:rPr lang="ru-RU" sz="1400" err="1">
                <a:latin typeface="Times New Roman"/>
                <a:cs typeface="Times New Roman"/>
              </a:rPr>
              <a:t>карантинні</a:t>
            </a:r>
            <a:r>
              <a:rPr lang="ru-RU" sz="1400" dirty="0">
                <a:latin typeface="Times New Roman"/>
                <a:cs typeface="Times New Roman"/>
              </a:rPr>
              <a:t> ветеринарно-</a:t>
            </a:r>
            <a:r>
              <a:rPr lang="ru-RU" sz="1400" err="1">
                <a:latin typeface="Times New Roman"/>
                <a:cs typeface="Times New Roman"/>
              </a:rPr>
              <a:t>міліцейські</a:t>
            </a:r>
            <a:r>
              <a:rPr lang="ru-RU" sz="1400" dirty="0">
                <a:latin typeface="Times New Roman"/>
                <a:cs typeface="Times New Roman"/>
              </a:rPr>
              <a:t> пости.</a:t>
            </a:r>
            <a:endParaRPr lang="ru-RU" sz="1400"/>
          </a:p>
          <a:p>
            <a:pPr marL="0" indent="0">
              <a:lnSpc>
                <a:spcPct val="100000"/>
              </a:lnSpc>
              <a:buNone/>
            </a:pPr>
            <a:r>
              <a:rPr lang="ru-RU" sz="1400" dirty="0">
                <a:latin typeface="Times New Roman"/>
                <a:cs typeface="Times New Roman"/>
              </a:rPr>
              <a:t>У </a:t>
            </a:r>
            <a:r>
              <a:rPr lang="ru-RU" sz="1400" err="1">
                <a:latin typeface="Times New Roman"/>
                <a:cs typeface="Times New Roman"/>
              </a:rPr>
              <a:t>приміщеннях</a:t>
            </a:r>
            <a:r>
              <a:rPr lang="ru-RU" sz="1400" dirty="0">
                <a:latin typeface="Times New Roman"/>
                <a:cs typeface="Times New Roman"/>
              </a:rPr>
              <a:t>, де мало </a:t>
            </a:r>
            <a:r>
              <a:rPr lang="ru-RU" sz="1400" err="1">
                <a:latin typeface="Times New Roman"/>
                <a:cs typeface="Times New Roman"/>
              </a:rPr>
              <a:t>місце</a:t>
            </a:r>
            <a:r>
              <a:rPr lang="ru-RU" sz="1400" dirty="0">
                <a:latin typeface="Times New Roman"/>
                <a:cs typeface="Times New Roman"/>
              </a:rPr>
              <a:t> </a:t>
            </a:r>
            <a:r>
              <a:rPr lang="ru-RU" sz="1400" err="1">
                <a:latin typeface="Times New Roman"/>
                <a:cs typeface="Times New Roman"/>
              </a:rPr>
              <a:t>захворювання</a:t>
            </a:r>
            <a:r>
              <a:rPr lang="ru-RU" sz="1400" dirty="0">
                <a:latin typeface="Times New Roman"/>
                <a:cs typeface="Times New Roman"/>
              </a:rPr>
              <a:t>, </a:t>
            </a:r>
            <a:r>
              <a:rPr lang="ru-RU" sz="1400" err="1">
                <a:latin typeface="Times New Roman"/>
                <a:cs typeface="Times New Roman"/>
              </a:rPr>
              <a:t>розміщення</a:t>
            </a:r>
            <a:r>
              <a:rPr lang="ru-RU" sz="1400" dirty="0">
                <a:latin typeface="Times New Roman"/>
                <a:cs typeface="Times New Roman"/>
              </a:rPr>
              <a:t> свиней, </a:t>
            </a:r>
            <a:r>
              <a:rPr lang="ru-RU" sz="1400" err="1">
                <a:latin typeface="Times New Roman"/>
                <a:cs typeface="Times New Roman"/>
              </a:rPr>
              <a:t>інших</a:t>
            </a:r>
            <a:r>
              <a:rPr lang="ru-RU" sz="1400" dirty="0">
                <a:latin typeface="Times New Roman"/>
                <a:cs typeface="Times New Roman"/>
              </a:rPr>
              <a:t> </a:t>
            </a:r>
            <a:r>
              <a:rPr lang="ru-RU" sz="1400" err="1">
                <a:latin typeface="Times New Roman"/>
                <a:cs typeface="Times New Roman"/>
              </a:rPr>
              <a:t>видів</a:t>
            </a:r>
            <a:r>
              <a:rPr lang="ru-RU" sz="1400" dirty="0">
                <a:latin typeface="Times New Roman"/>
                <a:cs typeface="Times New Roman"/>
              </a:rPr>
              <a:t> тварин та </a:t>
            </a:r>
            <a:r>
              <a:rPr lang="ru-RU" sz="1400" err="1">
                <a:latin typeface="Times New Roman"/>
                <a:cs typeface="Times New Roman"/>
              </a:rPr>
              <a:t>птиці</a:t>
            </a:r>
            <a:r>
              <a:rPr lang="ru-RU" sz="1400" dirty="0">
                <a:latin typeface="Times New Roman"/>
                <a:cs typeface="Times New Roman"/>
              </a:rPr>
              <a:t> </a:t>
            </a:r>
            <a:r>
              <a:rPr lang="ru-RU" sz="1400" err="1">
                <a:latin typeface="Times New Roman"/>
                <a:cs typeface="Times New Roman"/>
              </a:rPr>
              <a:t>дозволяється</a:t>
            </a:r>
            <a:r>
              <a:rPr lang="ru-RU" sz="1400" dirty="0">
                <a:latin typeface="Times New Roman"/>
                <a:cs typeface="Times New Roman"/>
              </a:rPr>
              <a:t> </a:t>
            </a:r>
            <a:r>
              <a:rPr lang="ru-RU" sz="1400" err="1">
                <a:latin typeface="Times New Roman"/>
                <a:cs typeface="Times New Roman"/>
              </a:rPr>
              <a:t>відповідно</a:t>
            </a:r>
            <a:r>
              <a:rPr lang="ru-RU" sz="1400" dirty="0">
                <a:latin typeface="Times New Roman"/>
                <a:cs typeface="Times New Roman"/>
              </a:rPr>
              <a:t> до </a:t>
            </a:r>
            <a:r>
              <a:rPr lang="ru-RU" sz="1400" err="1">
                <a:latin typeface="Times New Roman"/>
                <a:cs typeface="Times New Roman"/>
              </a:rPr>
              <a:t>певних</a:t>
            </a:r>
            <a:r>
              <a:rPr lang="ru-RU" sz="1400" dirty="0">
                <a:latin typeface="Times New Roman"/>
                <a:cs typeface="Times New Roman"/>
              </a:rPr>
              <a:t> </a:t>
            </a:r>
            <a:r>
              <a:rPr lang="ru-RU" sz="1400" err="1">
                <a:latin typeface="Times New Roman"/>
                <a:cs typeface="Times New Roman"/>
              </a:rPr>
              <a:t>вимог</a:t>
            </a:r>
            <a:r>
              <a:rPr lang="ru-RU" sz="1400" dirty="0">
                <a:latin typeface="Times New Roman"/>
                <a:cs typeface="Times New Roman"/>
              </a:rPr>
              <a:t>.</a:t>
            </a:r>
          </a:p>
          <a:p>
            <a:pPr marL="0" indent="0">
              <a:lnSpc>
                <a:spcPct val="100000"/>
              </a:lnSpc>
              <a:buNone/>
            </a:pPr>
            <a:r>
              <a:rPr lang="ru-RU" sz="1400" err="1">
                <a:latin typeface="Times New Roman"/>
                <a:cs typeface="Times New Roman"/>
              </a:rPr>
              <a:t>Розведення</a:t>
            </a:r>
            <a:r>
              <a:rPr lang="ru-RU" sz="1400" dirty="0">
                <a:latin typeface="Times New Roman"/>
                <a:cs typeface="Times New Roman"/>
              </a:rPr>
              <a:t> свиней у </a:t>
            </a:r>
            <a:r>
              <a:rPr lang="ru-RU" sz="1400" err="1">
                <a:latin typeface="Times New Roman"/>
                <a:cs typeface="Times New Roman"/>
              </a:rPr>
              <a:t>господарствах</a:t>
            </a:r>
            <a:r>
              <a:rPr lang="ru-RU" sz="1400" dirty="0">
                <a:latin typeface="Times New Roman"/>
                <a:cs typeface="Times New Roman"/>
              </a:rPr>
              <a:t> </a:t>
            </a:r>
            <a:r>
              <a:rPr lang="ru-RU" sz="1400" err="1">
                <a:latin typeface="Times New Roman"/>
                <a:cs typeface="Times New Roman"/>
              </a:rPr>
              <a:t>зони</a:t>
            </a:r>
            <a:r>
              <a:rPr lang="ru-RU" sz="1400" dirty="0">
                <a:latin typeface="Times New Roman"/>
                <a:cs typeface="Times New Roman"/>
              </a:rPr>
              <a:t> </a:t>
            </a:r>
            <a:r>
              <a:rPr lang="ru-RU" sz="1400" err="1">
                <a:latin typeface="Times New Roman"/>
                <a:cs typeface="Times New Roman"/>
              </a:rPr>
              <a:t>захисту</a:t>
            </a:r>
            <a:r>
              <a:rPr lang="ru-RU" sz="1400" dirty="0">
                <a:latin typeface="Times New Roman"/>
                <a:cs typeface="Times New Roman"/>
              </a:rPr>
              <a:t>, де не </a:t>
            </a:r>
            <a:r>
              <a:rPr lang="ru-RU" sz="1400" err="1">
                <a:latin typeface="Times New Roman"/>
                <a:cs typeface="Times New Roman"/>
              </a:rPr>
              <a:t>зареєстровано</a:t>
            </a:r>
            <a:r>
              <a:rPr lang="ru-RU" sz="1400" dirty="0">
                <a:latin typeface="Times New Roman"/>
                <a:cs typeface="Times New Roman"/>
              </a:rPr>
              <a:t> </a:t>
            </a:r>
            <a:r>
              <a:rPr lang="ru-RU" sz="1400" err="1">
                <a:latin typeface="Times New Roman"/>
                <a:cs typeface="Times New Roman"/>
              </a:rPr>
              <a:t>випадків</a:t>
            </a:r>
            <a:r>
              <a:rPr lang="ru-RU" sz="1400" dirty="0">
                <a:latin typeface="Times New Roman"/>
                <a:cs typeface="Times New Roman"/>
              </a:rPr>
              <a:t> </a:t>
            </a:r>
            <a:r>
              <a:rPr lang="ru-RU" sz="1400" err="1">
                <a:latin typeface="Times New Roman"/>
                <a:cs typeface="Times New Roman"/>
              </a:rPr>
              <a:t>захворювання</a:t>
            </a:r>
            <a:r>
              <a:rPr lang="ru-RU" sz="1400" dirty="0">
                <a:latin typeface="Times New Roman"/>
                <a:cs typeface="Times New Roman"/>
              </a:rPr>
              <a:t> АЧС, </a:t>
            </a:r>
            <a:r>
              <a:rPr lang="ru-RU" sz="1400" err="1">
                <a:latin typeface="Times New Roman"/>
                <a:cs typeface="Times New Roman"/>
              </a:rPr>
              <a:t>дозволяється</a:t>
            </a:r>
            <a:r>
              <a:rPr lang="ru-RU" sz="1400" dirty="0">
                <a:latin typeface="Times New Roman"/>
                <a:cs typeface="Times New Roman"/>
              </a:rPr>
              <a:t> через 6 </a:t>
            </a:r>
            <a:r>
              <a:rPr lang="ru-RU" sz="1400" err="1">
                <a:latin typeface="Times New Roman"/>
                <a:cs typeface="Times New Roman"/>
              </a:rPr>
              <a:t>місяців</a:t>
            </a:r>
            <a:r>
              <a:rPr lang="ru-RU" sz="1400" dirty="0">
                <a:latin typeface="Times New Roman"/>
                <a:cs typeface="Times New Roman"/>
              </a:rPr>
              <a:t> з </a:t>
            </a:r>
            <a:r>
              <a:rPr lang="ru-RU" sz="1400" err="1">
                <a:latin typeface="Times New Roman"/>
                <a:cs typeface="Times New Roman"/>
              </a:rPr>
              <a:t>дотриманням</a:t>
            </a:r>
            <a:r>
              <a:rPr lang="ru-RU" sz="1400" dirty="0">
                <a:latin typeface="Times New Roman"/>
                <a:cs typeface="Times New Roman"/>
              </a:rPr>
              <a:t> </a:t>
            </a:r>
            <a:r>
              <a:rPr lang="ru-RU" sz="1400" err="1">
                <a:latin typeface="Times New Roman"/>
                <a:cs typeface="Times New Roman"/>
              </a:rPr>
              <a:t>необхідних</a:t>
            </a:r>
            <a:r>
              <a:rPr lang="ru-RU" sz="1400" dirty="0">
                <a:latin typeface="Times New Roman"/>
                <a:cs typeface="Times New Roman"/>
              </a:rPr>
              <a:t> </a:t>
            </a:r>
            <a:r>
              <a:rPr lang="ru-RU" sz="1400" err="1">
                <a:latin typeface="Times New Roman"/>
                <a:cs typeface="Times New Roman"/>
              </a:rPr>
              <a:t>вимог</a:t>
            </a:r>
            <a:r>
              <a:rPr lang="ru-RU" sz="1400" dirty="0">
                <a:latin typeface="Times New Roman"/>
                <a:cs typeface="Times New Roman"/>
              </a:rPr>
              <a:t>.</a:t>
            </a:r>
            <a:endParaRPr lang="ru-RU" sz="1400"/>
          </a:p>
          <a:p>
            <a:pPr marL="0" indent="0">
              <a:lnSpc>
                <a:spcPct val="100000"/>
              </a:lnSpc>
              <a:buNone/>
            </a:pPr>
            <a:r>
              <a:rPr lang="ru-RU" sz="1400" err="1">
                <a:latin typeface="Times New Roman"/>
                <a:cs typeface="Times New Roman"/>
              </a:rPr>
              <a:t>Державний</a:t>
            </a:r>
            <a:r>
              <a:rPr lang="ru-RU" sz="1400" dirty="0">
                <a:latin typeface="Times New Roman"/>
                <a:cs typeface="Times New Roman"/>
              </a:rPr>
              <a:t> ветеринарно-</a:t>
            </a:r>
            <a:r>
              <a:rPr lang="ru-RU" sz="1400" err="1">
                <a:latin typeface="Times New Roman"/>
                <a:cs typeface="Times New Roman"/>
              </a:rPr>
              <a:t>санітарний</a:t>
            </a:r>
            <a:r>
              <a:rPr lang="ru-RU" sz="1400" dirty="0">
                <a:latin typeface="Times New Roman"/>
                <a:cs typeface="Times New Roman"/>
              </a:rPr>
              <a:t> контроль за </a:t>
            </a:r>
            <a:r>
              <a:rPr lang="ru-RU" sz="1400" err="1">
                <a:latin typeface="Times New Roman"/>
                <a:cs typeface="Times New Roman"/>
              </a:rPr>
              <a:t>здійсненням</a:t>
            </a:r>
            <a:r>
              <a:rPr lang="ru-RU" sz="1400" dirty="0">
                <a:latin typeface="Times New Roman"/>
                <a:cs typeface="Times New Roman"/>
              </a:rPr>
              <a:t> </a:t>
            </a:r>
            <a:r>
              <a:rPr lang="ru-RU" sz="1400" err="1">
                <a:latin typeface="Times New Roman"/>
                <a:cs typeface="Times New Roman"/>
              </a:rPr>
              <a:t>заходів</a:t>
            </a:r>
            <a:r>
              <a:rPr lang="ru-RU" sz="1400" dirty="0">
                <a:latin typeface="Times New Roman"/>
                <a:cs typeface="Times New Roman"/>
              </a:rPr>
              <a:t> з </a:t>
            </a:r>
            <a:r>
              <a:rPr lang="ru-RU" sz="1400" err="1">
                <a:latin typeface="Times New Roman"/>
                <a:cs typeface="Times New Roman"/>
              </a:rPr>
              <a:t>попередження</a:t>
            </a:r>
            <a:r>
              <a:rPr lang="ru-RU" sz="1400" dirty="0">
                <a:latin typeface="Times New Roman"/>
                <a:cs typeface="Times New Roman"/>
              </a:rPr>
              <a:t> та </a:t>
            </a:r>
            <a:r>
              <a:rPr lang="ru-RU" sz="1400" err="1">
                <a:latin typeface="Times New Roman"/>
                <a:cs typeface="Times New Roman"/>
              </a:rPr>
              <a:t>ліквідації</a:t>
            </a:r>
            <a:r>
              <a:rPr lang="ru-RU" sz="1400" dirty="0">
                <a:latin typeface="Times New Roman"/>
                <a:cs typeface="Times New Roman"/>
              </a:rPr>
              <a:t> АЧС </a:t>
            </a:r>
            <a:r>
              <a:rPr lang="ru-RU" sz="1400" err="1">
                <a:latin typeface="Times New Roman"/>
                <a:cs typeface="Times New Roman"/>
              </a:rPr>
              <a:t>покладається</a:t>
            </a:r>
            <a:r>
              <a:rPr lang="ru-RU" sz="1400" dirty="0">
                <a:latin typeface="Times New Roman"/>
                <a:cs typeface="Times New Roman"/>
              </a:rPr>
              <a:t> на </a:t>
            </a:r>
            <a:r>
              <a:rPr lang="ru-RU" sz="1400" err="1">
                <a:latin typeface="Times New Roman"/>
                <a:cs typeface="Times New Roman"/>
              </a:rPr>
              <a:t>державних</a:t>
            </a:r>
            <a:r>
              <a:rPr lang="ru-RU" sz="1400" dirty="0">
                <a:latin typeface="Times New Roman"/>
                <a:cs typeface="Times New Roman"/>
              </a:rPr>
              <a:t> </a:t>
            </a:r>
            <a:r>
              <a:rPr lang="ru-RU" sz="1400" err="1">
                <a:latin typeface="Times New Roman"/>
                <a:cs typeface="Times New Roman"/>
              </a:rPr>
              <a:t>інспекторів</a:t>
            </a:r>
            <a:r>
              <a:rPr lang="ru-RU" sz="1400" dirty="0">
                <a:latin typeface="Times New Roman"/>
                <a:cs typeface="Times New Roman"/>
              </a:rPr>
              <a:t> </a:t>
            </a:r>
            <a:r>
              <a:rPr lang="ru-RU" sz="1400" err="1">
                <a:latin typeface="Times New Roman"/>
                <a:cs typeface="Times New Roman"/>
              </a:rPr>
              <a:t>ветеринарної</a:t>
            </a:r>
            <a:r>
              <a:rPr lang="ru-RU" sz="1400" dirty="0">
                <a:latin typeface="Times New Roman"/>
                <a:cs typeface="Times New Roman"/>
              </a:rPr>
              <a:t>  </a:t>
            </a:r>
            <a:r>
              <a:rPr lang="ru-RU" sz="1400" err="1">
                <a:latin typeface="Times New Roman"/>
                <a:cs typeface="Times New Roman"/>
              </a:rPr>
              <a:t>медицини</a:t>
            </a:r>
            <a:r>
              <a:rPr lang="ru-RU" sz="1400" dirty="0">
                <a:latin typeface="Times New Roman"/>
                <a:cs typeface="Times New Roman"/>
              </a:rPr>
              <a:t>  та/</a:t>
            </a:r>
            <a:r>
              <a:rPr lang="ru-RU" sz="1400" err="1">
                <a:latin typeface="Times New Roman"/>
                <a:cs typeface="Times New Roman"/>
              </a:rPr>
              <a:t>або</a:t>
            </a:r>
            <a:r>
              <a:rPr lang="ru-RU" sz="1400" dirty="0">
                <a:latin typeface="Times New Roman"/>
                <a:cs typeface="Times New Roman"/>
              </a:rPr>
              <a:t>  </a:t>
            </a:r>
            <a:r>
              <a:rPr lang="ru-RU" sz="1400" err="1">
                <a:latin typeface="Times New Roman"/>
                <a:cs typeface="Times New Roman"/>
              </a:rPr>
              <a:t>уповноважених</a:t>
            </a:r>
            <a:r>
              <a:rPr lang="ru-RU" sz="1400" dirty="0">
                <a:latin typeface="Times New Roman"/>
                <a:cs typeface="Times New Roman"/>
              </a:rPr>
              <a:t>  </a:t>
            </a:r>
            <a:r>
              <a:rPr lang="ru-RU" sz="1400" err="1">
                <a:latin typeface="Times New Roman"/>
                <a:cs typeface="Times New Roman"/>
              </a:rPr>
              <a:t>лікарів</a:t>
            </a:r>
            <a:r>
              <a:rPr lang="ru-RU" sz="1400" dirty="0">
                <a:latin typeface="Times New Roman"/>
                <a:cs typeface="Times New Roman"/>
              </a:rPr>
              <a:t>  </a:t>
            </a:r>
            <a:r>
              <a:rPr lang="ru-RU" sz="1400" err="1">
                <a:latin typeface="Times New Roman"/>
                <a:cs typeface="Times New Roman"/>
              </a:rPr>
              <a:t>ветеринарної</a:t>
            </a:r>
            <a:r>
              <a:rPr lang="ru-RU" sz="1400" dirty="0">
                <a:latin typeface="Times New Roman"/>
                <a:cs typeface="Times New Roman"/>
              </a:rPr>
              <a:t> </a:t>
            </a:r>
            <a:r>
              <a:rPr lang="ru-RU" sz="1400" err="1">
                <a:latin typeface="Times New Roman"/>
                <a:cs typeface="Times New Roman"/>
              </a:rPr>
              <a:t>медицини</a:t>
            </a:r>
            <a:r>
              <a:rPr lang="ru-RU" sz="1400" dirty="0">
                <a:latin typeface="Times New Roman"/>
                <a:cs typeface="Times New Roman"/>
              </a:rPr>
              <a:t>.</a:t>
            </a:r>
            <a:endParaRPr lang="ru-RU" sz="1400" dirty="0"/>
          </a:p>
          <a:p>
            <a:pPr>
              <a:lnSpc>
                <a:spcPct val="100000"/>
              </a:lnSpc>
            </a:pPr>
            <a:endParaRPr lang="ru-RU" sz="1100"/>
          </a:p>
        </p:txBody>
      </p:sp>
      <p:cxnSp>
        <p:nvCxnSpPr>
          <p:cNvPr id="11" name="Straight Connector 10">
            <a:extLst>
              <a:ext uri="{FF2B5EF4-FFF2-40B4-BE49-F238E27FC236}">
                <a16:creationId xmlns:a16="http://schemas.microsoft.com/office/drawing/2014/main" id="{3815BE95-1337-20E2-B2EF-5DA486F72F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61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Рисунок 5" descr="Стоп АЧС - як попередити найнебезпечнішу хворобу свиней! | Головне  управління Держпродспоживслужби у Вінницькій області">
            <a:extLst>
              <a:ext uri="{FF2B5EF4-FFF2-40B4-BE49-F238E27FC236}">
                <a16:creationId xmlns:a16="http://schemas.microsoft.com/office/drawing/2014/main" id="{74E2E6A0-67DB-A525-4184-E00A19D5E9EE}"/>
              </a:ext>
            </a:extLst>
          </p:cNvPr>
          <p:cNvPicPr>
            <a:picLocks noChangeAspect="1"/>
          </p:cNvPicPr>
          <p:nvPr/>
        </p:nvPicPr>
        <p:blipFill>
          <a:blip r:embed="rId2"/>
          <a:srcRect l="28546" r="-3" b="-3"/>
          <a:stretch/>
        </p:blipFill>
        <p:spPr>
          <a:xfrm>
            <a:off x="800099" y="1475517"/>
            <a:ext cx="4972627" cy="3913631"/>
          </a:xfrm>
          <a:prstGeom prst="rect">
            <a:avLst/>
          </a:prstGeom>
        </p:spPr>
      </p:pic>
      <p:sp>
        <p:nvSpPr>
          <p:cNvPr id="3" name="Объект 2">
            <a:extLst>
              <a:ext uri="{FF2B5EF4-FFF2-40B4-BE49-F238E27FC236}">
                <a16:creationId xmlns:a16="http://schemas.microsoft.com/office/drawing/2014/main" id="{FA5C16EC-445B-577B-D253-EBB758573691}"/>
              </a:ext>
            </a:extLst>
          </p:cNvPr>
          <p:cNvSpPr>
            <a:spLocks noGrp="1"/>
          </p:cNvSpPr>
          <p:nvPr>
            <p:ph idx="1"/>
          </p:nvPr>
        </p:nvSpPr>
        <p:spPr>
          <a:xfrm>
            <a:off x="6096000" y="1475518"/>
            <a:ext cx="5394960" cy="3913632"/>
          </a:xfrm>
        </p:spPr>
        <p:txBody>
          <a:bodyPr vert="horz" lIns="91440" tIns="45720" rIns="91440" bIns="45720" rtlCol="0">
            <a:normAutofit/>
          </a:bodyPr>
          <a:lstStyle/>
          <a:p>
            <a:pPr marL="0" indent="0">
              <a:lnSpc>
                <a:spcPct val="100000"/>
              </a:lnSpc>
              <a:buNone/>
            </a:pPr>
            <a:r>
              <a:rPr lang="ru-RU" sz="1400" b="1" err="1">
                <a:latin typeface="Arial"/>
                <a:cs typeface="Arial"/>
              </a:rPr>
              <a:t>Важливо</a:t>
            </a:r>
            <a:r>
              <a:rPr lang="ru-RU" sz="1400" b="1">
                <a:latin typeface="Arial"/>
                <a:cs typeface="Arial"/>
              </a:rPr>
              <a:t>!</a:t>
            </a:r>
            <a:r>
              <a:rPr lang="ru-RU" sz="1400">
                <a:latin typeface="Arial"/>
                <a:cs typeface="Arial"/>
              </a:rPr>
              <a:t> </a:t>
            </a:r>
            <a:r>
              <a:rPr lang="ru-RU" sz="1400" b="1" err="1">
                <a:latin typeface="Arial"/>
                <a:cs typeface="Arial"/>
              </a:rPr>
              <a:t>Ніколи</a:t>
            </a:r>
            <a:r>
              <a:rPr lang="ru-RU" sz="1400" b="1">
                <a:latin typeface="Arial"/>
                <a:cs typeface="Arial"/>
              </a:rPr>
              <a:t> не </a:t>
            </a:r>
            <a:r>
              <a:rPr lang="ru-RU" sz="1400" b="1" err="1">
                <a:latin typeface="Arial"/>
                <a:cs typeface="Arial"/>
              </a:rPr>
              <a:t>викидайте</a:t>
            </a:r>
            <a:r>
              <a:rPr lang="ru-RU" sz="1400" b="1">
                <a:latin typeface="Arial"/>
                <a:cs typeface="Arial"/>
              </a:rPr>
              <a:t> </a:t>
            </a:r>
            <a:r>
              <a:rPr lang="ru-RU" sz="1400" b="1" err="1">
                <a:latin typeface="Arial"/>
                <a:cs typeface="Arial"/>
              </a:rPr>
              <a:t>трупи</a:t>
            </a:r>
            <a:r>
              <a:rPr lang="ru-RU" sz="1400" b="1">
                <a:latin typeface="Arial"/>
                <a:cs typeface="Arial"/>
              </a:rPr>
              <a:t> тварин </a:t>
            </a:r>
            <a:r>
              <a:rPr lang="ru-RU" sz="1400" b="1" err="1">
                <a:latin typeface="Arial"/>
                <a:cs typeface="Arial"/>
              </a:rPr>
              <a:t>відходи</a:t>
            </a:r>
            <a:r>
              <a:rPr lang="ru-RU" sz="1400" b="1">
                <a:latin typeface="Arial"/>
                <a:cs typeface="Arial"/>
              </a:rPr>
              <a:t> </a:t>
            </a:r>
            <a:r>
              <a:rPr lang="ru-RU" sz="1400" b="1" err="1">
                <a:latin typeface="Arial"/>
                <a:cs typeface="Arial"/>
              </a:rPr>
              <a:t>від</a:t>
            </a:r>
            <a:r>
              <a:rPr lang="ru-RU" sz="1400" b="1">
                <a:latin typeface="Arial"/>
                <a:cs typeface="Arial"/>
              </a:rPr>
              <a:t> </a:t>
            </a:r>
            <a:r>
              <a:rPr lang="ru-RU" sz="1400" b="1" err="1">
                <a:latin typeface="Arial"/>
                <a:cs typeface="Arial"/>
              </a:rPr>
              <a:t>їх</a:t>
            </a:r>
            <a:r>
              <a:rPr lang="ru-RU" sz="1400" b="1">
                <a:latin typeface="Arial"/>
                <a:cs typeface="Arial"/>
              </a:rPr>
              <a:t> </a:t>
            </a:r>
            <a:r>
              <a:rPr lang="ru-RU" sz="1400" b="1" err="1">
                <a:latin typeface="Arial"/>
                <a:cs typeface="Arial"/>
              </a:rPr>
              <a:t>утримання</a:t>
            </a:r>
            <a:r>
              <a:rPr lang="ru-RU" sz="1400" b="1">
                <a:latin typeface="Arial"/>
                <a:cs typeface="Arial"/>
              </a:rPr>
              <a:t> та </a:t>
            </a:r>
            <a:r>
              <a:rPr lang="ru-RU" sz="1400" b="1" err="1">
                <a:latin typeface="Arial"/>
                <a:cs typeface="Arial"/>
              </a:rPr>
              <a:t>переробки</a:t>
            </a:r>
            <a:r>
              <a:rPr lang="ru-RU" sz="1400" b="1">
                <a:latin typeface="Arial"/>
                <a:cs typeface="Arial"/>
              </a:rPr>
              <a:t>  на  </a:t>
            </a:r>
            <a:r>
              <a:rPr lang="ru-RU" sz="1400" b="1" err="1">
                <a:latin typeface="Arial"/>
                <a:cs typeface="Arial"/>
              </a:rPr>
              <a:t>смітники</a:t>
            </a:r>
            <a:r>
              <a:rPr lang="ru-RU" sz="1400" b="1">
                <a:latin typeface="Arial"/>
                <a:cs typeface="Arial"/>
              </a:rPr>
              <a:t>, </a:t>
            </a:r>
            <a:r>
              <a:rPr lang="ru-RU" sz="1400" b="1" err="1">
                <a:latin typeface="Arial"/>
                <a:cs typeface="Arial"/>
              </a:rPr>
              <a:t>узбіччя</a:t>
            </a:r>
            <a:r>
              <a:rPr lang="ru-RU" sz="1400" b="1">
                <a:latin typeface="Arial"/>
                <a:cs typeface="Arial"/>
              </a:rPr>
              <a:t> </a:t>
            </a:r>
            <a:r>
              <a:rPr lang="ru-RU" sz="1400" b="1" err="1">
                <a:latin typeface="Arial"/>
                <a:cs typeface="Arial"/>
              </a:rPr>
              <a:t>доріг</a:t>
            </a:r>
            <a:r>
              <a:rPr lang="ru-RU" sz="1400" b="1">
                <a:latin typeface="Arial"/>
                <a:cs typeface="Arial"/>
              </a:rPr>
              <a:t>, не </a:t>
            </a:r>
            <a:r>
              <a:rPr lang="ru-RU" sz="1400" b="1" err="1">
                <a:latin typeface="Arial"/>
                <a:cs typeface="Arial"/>
              </a:rPr>
              <a:t>проводьте</a:t>
            </a:r>
            <a:r>
              <a:rPr lang="ru-RU" sz="1400" b="1">
                <a:latin typeface="Arial"/>
                <a:cs typeface="Arial"/>
              </a:rPr>
              <a:t> </a:t>
            </a:r>
            <a:r>
              <a:rPr lang="ru-RU" sz="1400" b="1" err="1">
                <a:latin typeface="Arial"/>
                <a:cs typeface="Arial"/>
              </a:rPr>
              <a:t>захоронення</a:t>
            </a:r>
            <a:r>
              <a:rPr lang="ru-RU" sz="1400" b="1">
                <a:latin typeface="Arial"/>
                <a:cs typeface="Arial"/>
              </a:rPr>
              <a:t> на </a:t>
            </a:r>
            <a:r>
              <a:rPr lang="ru-RU" sz="1400" b="1" err="1">
                <a:latin typeface="Arial"/>
                <a:cs typeface="Arial"/>
              </a:rPr>
              <a:t>своїх</a:t>
            </a:r>
            <a:r>
              <a:rPr lang="ru-RU" sz="1400" b="1">
                <a:latin typeface="Arial"/>
                <a:cs typeface="Arial"/>
              </a:rPr>
              <a:t> </a:t>
            </a:r>
            <a:r>
              <a:rPr lang="ru-RU" sz="1400" b="1" err="1">
                <a:latin typeface="Arial"/>
                <a:cs typeface="Arial"/>
              </a:rPr>
              <a:t>або</a:t>
            </a:r>
            <a:r>
              <a:rPr lang="ru-RU" sz="1400" b="1">
                <a:latin typeface="Arial"/>
                <a:cs typeface="Arial"/>
              </a:rPr>
              <a:t> </a:t>
            </a:r>
            <a:r>
              <a:rPr lang="ru-RU" sz="1400" b="1" err="1">
                <a:latin typeface="Arial"/>
                <a:cs typeface="Arial"/>
              </a:rPr>
              <a:t>інших</a:t>
            </a:r>
            <a:r>
              <a:rPr lang="ru-RU" sz="1400" b="1">
                <a:latin typeface="Arial"/>
                <a:cs typeface="Arial"/>
              </a:rPr>
              <a:t> </a:t>
            </a:r>
            <a:r>
              <a:rPr lang="ru-RU" sz="1400" b="1" err="1">
                <a:latin typeface="Arial"/>
                <a:cs typeface="Arial"/>
              </a:rPr>
              <a:t>земельних</a:t>
            </a:r>
            <a:r>
              <a:rPr lang="ru-RU" sz="1400" b="1">
                <a:latin typeface="Arial"/>
                <a:cs typeface="Arial"/>
              </a:rPr>
              <a:t> </a:t>
            </a:r>
            <a:r>
              <a:rPr lang="ru-RU" sz="1400" b="1" err="1">
                <a:latin typeface="Arial"/>
                <a:cs typeface="Arial"/>
              </a:rPr>
              <a:t>ділянках</a:t>
            </a:r>
            <a:r>
              <a:rPr lang="ru-RU" sz="1400" b="1">
                <a:latin typeface="Arial"/>
                <a:cs typeface="Arial"/>
              </a:rPr>
              <a:t>. Не </a:t>
            </a:r>
            <a:r>
              <a:rPr lang="ru-RU" sz="1400" b="1" err="1">
                <a:latin typeface="Arial"/>
                <a:cs typeface="Arial"/>
              </a:rPr>
              <a:t>намагайтеся</a:t>
            </a:r>
            <a:r>
              <a:rPr lang="ru-RU" sz="1400" b="1">
                <a:latin typeface="Arial"/>
                <a:cs typeface="Arial"/>
              </a:rPr>
              <a:t> </a:t>
            </a:r>
            <a:r>
              <a:rPr lang="ru-RU" sz="1400" b="1" err="1">
                <a:latin typeface="Arial"/>
                <a:cs typeface="Arial"/>
              </a:rPr>
              <a:t>переробити</a:t>
            </a:r>
            <a:r>
              <a:rPr lang="ru-RU" sz="1400" b="1">
                <a:latin typeface="Arial"/>
                <a:cs typeface="Arial"/>
              </a:rPr>
              <a:t> </a:t>
            </a:r>
            <a:r>
              <a:rPr lang="ru-RU" sz="1400" b="1" err="1">
                <a:latin typeface="Arial"/>
                <a:cs typeface="Arial"/>
              </a:rPr>
              <a:t>м’ясо</a:t>
            </a:r>
            <a:r>
              <a:rPr lang="ru-RU" sz="1400" b="1">
                <a:latin typeface="Arial"/>
                <a:cs typeface="Arial"/>
              </a:rPr>
              <a:t> </a:t>
            </a:r>
            <a:r>
              <a:rPr lang="ru-RU" sz="1400" b="1" err="1">
                <a:latin typeface="Arial"/>
                <a:cs typeface="Arial"/>
              </a:rPr>
              <a:t>вимушено</a:t>
            </a:r>
            <a:r>
              <a:rPr lang="ru-RU" sz="1400" b="1">
                <a:latin typeface="Arial"/>
                <a:cs typeface="Arial"/>
              </a:rPr>
              <a:t> </a:t>
            </a:r>
            <a:r>
              <a:rPr lang="ru-RU" sz="1400" b="1" err="1">
                <a:latin typeface="Arial"/>
                <a:cs typeface="Arial"/>
              </a:rPr>
              <a:t>забитих</a:t>
            </a:r>
            <a:r>
              <a:rPr lang="ru-RU" sz="1400" b="1">
                <a:latin typeface="Arial"/>
                <a:cs typeface="Arial"/>
              </a:rPr>
              <a:t> свиней без </a:t>
            </a:r>
            <a:r>
              <a:rPr lang="ru-RU" sz="1400" b="1" err="1">
                <a:latin typeface="Arial"/>
                <a:cs typeface="Arial"/>
              </a:rPr>
              <a:t>огляду</a:t>
            </a:r>
            <a:r>
              <a:rPr lang="ru-RU" sz="1400" b="1">
                <a:latin typeface="Arial"/>
                <a:cs typeface="Arial"/>
              </a:rPr>
              <a:t> ветеринарного </a:t>
            </a:r>
            <a:r>
              <a:rPr lang="ru-RU" sz="1400" b="1" err="1">
                <a:latin typeface="Arial"/>
                <a:cs typeface="Arial"/>
              </a:rPr>
              <a:t>спеціаліста</a:t>
            </a:r>
            <a:r>
              <a:rPr lang="ru-RU" sz="1400" b="1">
                <a:latin typeface="Arial"/>
                <a:cs typeface="Arial"/>
              </a:rPr>
              <a:t>. </a:t>
            </a:r>
            <a:r>
              <a:rPr lang="ru-RU" sz="1400" b="1" err="1">
                <a:latin typeface="Arial"/>
                <a:cs typeface="Arial"/>
              </a:rPr>
              <a:t>Пам’ятайте,що</a:t>
            </a:r>
            <a:r>
              <a:rPr lang="ru-RU" sz="1400">
                <a:latin typeface="Arial"/>
                <a:cs typeface="Arial"/>
              </a:rPr>
              <a:t> </a:t>
            </a:r>
            <a:r>
              <a:rPr lang="ru-RU" sz="1400" b="1" err="1">
                <a:latin typeface="Arial"/>
                <a:cs typeface="Arial"/>
              </a:rPr>
              <a:t>це</a:t>
            </a:r>
            <a:r>
              <a:rPr lang="ru-RU" sz="1400">
                <a:latin typeface="Arial"/>
                <a:cs typeface="Arial"/>
              </a:rPr>
              <a:t> </a:t>
            </a:r>
            <a:r>
              <a:rPr lang="ru-RU" sz="1400" b="1" err="1">
                <a:latin typeface="Arial"/>
                <a:cs typeface="Arial"/>
              </a:rPr>
              <a:t>може</a:t>
            </a:r>
            <a:r>
              <a:rPr lang="ru-RU" sz="1400" b="1">
                <a:latin typeface="Arial"/>
                <a:cs typeface="Arial"/>
              </a:rPr>
              <a:t> привести</a:t>
            </a:r>
            <a:r>
              <a:rPr lang="ru-RU" sz="1400">
                <a:latin typeface="Arial"/>
                <a:cs typeface="Arial"/>
              </a:rPr>
              <a:t> </a:t>
            </a:r>
            <a:r>
              <a:rPr lang="ru-RU" sz="1400" b="1">
                <a:latin typeface="Arial"/>
                <a:cs typeface="Arial"/>
              </a:rPr>
              <a:t>до </a:t>
            </a:r>
            <a:r>
              <a:rPr lang="ru-RU" sz="1400" b="1" err="1">
                <a:latin typeface="Arial"/>
                <a:cs typeface="Arial"/>
              </a:rPr>
              <a:t>подальшого</a:t>
            </a:r>
            <a:r>
              <a:rPr lang="ru-RU" sz="1400">
                <a:latin typeface="Arial"/>
                <a:cs typeface="Arial"/>
              </a:rPr>
              <a:t> </a:t>
            </a:r>
            <a:r>
              <a:rPr lang="ru-RU" sz="1400" b="1" err="1">
                <a:latin typeface="Arial"/>
                <a:cs typeface="Arial"/>
              </a:rPr>
              <a:t>розповсюдження</a:t>
            </a:r>
            <a:r>
              <a:rPr lang="ru-RU" sz="1400" b="1">
                <a:latin typeface="Arial"/>
                <a:cs typeface="Arial"/>
              </a:rPr>
              <a:t> </a:t>
            </a:r>
            <a:r>
              <a:rPr lang="ru-RU" sz="1400" b="1" err="1">
                <a:latin typeface="Arial"/>
                <a:cs typeface="Arial"/>
              </a:rPr>
              <a:t>хвороби</a:t>
            </a:r>
            <a:r>
              <a:rPr lang="ru-RU" sz="1400" b="1">
                <a:latin typeface="Arial"/>
                <a:cs typeface="Arial"/>
              </a:rPr>
              <a:t>.</a:t>
            </a:r>
            <a:endParaRPr lang="ru-RU" sz="1400"/>
          </a:p>
          <a:p>
            <a:pPr marL="0" indent="0">
              <a:lnSpc>
                <a:spcPct val="100000"/>
              </a:lnSpc>
              <a:buNone/>
            </a:pPr>
            <a:r>
              <a:rPr lang="ru-RU" sz="1400" b="1" err="1">
                <a:latin typeface="Arial"/>
                <a:cs typeface="Arial"/>
              </a:rPr>
              <a:t>Враховуючи</a:t>
            </a:r>
            <a:r>
              <a:rPr lang="ru-RU" sz="1400" b="1">
                <a:latin typeface="Arial"/>
                <a:cs typeface="Arial"/>
              </a:rPr>
              <a:t> </a:t>
            </a:r>
            <a:r>
              <a:rPr lang="ru-RU" sz="1400" b="1" err="1">
                <a:latin typeface="Arial"/>
                <a:cs typeface="Arial"/>
              </a:rPr>
              <a:t>вищезазначене</a:t>
            </a:r>
            <a:r>
              <a:rPr lang="ru-RU" sz="1400" b="1">
                <a:latin typeface="Arial"/>
                <a:cs typeface="Arial"/>
              </a:rPr>
              <a:t>, з метою </a:t>
            </a:r>
            <a:r>
              <a:rPr lang="ru-RU" sz="1400" b="1" err="1">
                <a:latin typeface="Arial"/>
                <a:cs typeface="Arial"/>
              </a:rPr>
              <a:t>недопущення</a:t>
            </a:r>
            <a:r>
              <a:rPr lang="ru-RU" sz="1400" b="1">
                <a:latin typeface="Arial"/>
                <a:cs typeface="Arial"/>
              </a:rPr>
              <a:t> </a:t>
            </a:r>
            <a:r>
              <a:rPr lang="ru-RU" sz="1400" b="1" err="1">
                <a:latin typeface="Arial"/>
                <a:cs typeface="Arial"/>
              </a:rPr>
              <a:t>ймовірного</a:t>
            </a:r>
            <a:r>
              <a:rPr lang="ru-RU" sz="1400" b="1">
                <a:latin typeface="Arial"/>
                <a:cs typeface="Arial"/>
              </a:rPr>
              <a:t> </a:t>
            </a:r>
            <a:r>
              <a:rPr lang="ru-RU" sz="1400" b="1" err="1">
                <a:latin typeface="Arial"/>
                <a:cs typeface="Arial"/>
              </a:rPr>
              <a:t>розповсюдження</a:t>
            </a:r>
            <a:r>
              <a:rPr lang="ru-RU" sz="1400" b="1">
                <a:latin typeface="Arial"/>
                <a:cs typeface="Arial"/>
              </a:rPr>
              <a:t> </a:t>
            </a:r>
            <a:r>
              <a:rPr lang="ru-RU" sz="1400" b="1" err="1">
                <a:latin typeface="Arial"/>
                <a:cs typeface="Arial"/>
              </a:rPr>
              <a:t>збудника</a:t>
            </a:r>
            <a:r>
              <a:rPr lang="ru-RU" sz="1400" b="1">
                <a:latin typeface="Arial"/>
                <a:cs typeface="Arial"/>
              </a:rPr>
              <a:t>, </a:t>
            </a:r>
            <a:r>
              <a:rPr lang="ru-RU" sz="1400" b="1" err="1">
                <a:latin typeface="Arial"/>
                <a:cs typeface="Arial"/>
              </a:rPr>
              <a:t>забезпечення</a:t>
            </a:r>
            <a:r>
              <a:rPr lang="ru-RU" sz="1400" b="1">
                <a:latin typeface="Arial"/>
                <a:cs typeface="Arial"/>
              </a:rPr>
              <a:t> </a:t>
            </a:r>
            <a:r>
              <a:rPr lang="ru-RU" sz="1400" b="1" err="1">
                <a:latin typeface="Arial"/>
                <a:cs typeface="Arial"/>
              </a:rPr>
              <a:t>стабільної</a:t>
            </a:r>
            <a:r>
              <a:rPr lang="ru-RU" sz="1400" b="1">
                <a:latin typeface="Arial"/>
                <a:cs typeface="Arial"/>
              </a:rPr>
              <a:t> </a:t>
            </a:r>
            <a:r>
              <a:rPr lang="ru-RU" sz="1400" b="1" err="1">
                <a:latin typeface="Arial"/>
                <a:cs typeface="Arial"/>
              </a:rPr>
              <a:t>епізоотичної</a:t>
            </a:r>
            <a:r>
              <a:rPr lang="ru-RU" sz="1400" b="1">
                <a:latin typeface="Arial"/>
                <a:cs typeface="Arial"/>
              </a:rPr>
              <a:t> </a:t>
            </a:r>
            <a:r>
              <a:rPr lang="ru-RU" sz="1400" b="1" err="1">
                <a:latin typeface="Arial"/>
                <a:cs typeface="Arial"/>
              </a:rPr>
              <a:t>ситуації</a:t>
            </a:r>
            <a:r>
              <a:rPr lang="ru-RU" sz="1400" b="1">
                <a:latin typeface="Arial"/>
                <a:cs typeface="Arial"/>
              </a:rPr>
              <a:t> </a:t>
            </a:r>
            <a:r>
              <a:rPr lang="ru-RU" sz="1400" b="1" err="1">
                <a:latin typeface="Arial"/>
                <a:cs typeface="Arial"/>
              </a:rPr>
              <a:t>щодо</a:t>
            </a:r>
            <a:r>
              <a:rPr lang="ru-RU" sz="1400" b="1">
                <a:latin typeface="Arial"/>
                <a:cs typeface="Arial"/>
              </a:rPr>
              <a:t> АЧС та </a:t>
            </a:r>
            <a:r>
              <a:rPr lang="ru-RU" sz="1400" b="1" err="1">
                <a:latin typeface="Arial"/>
                <a:cs typeface="Arial"/>
              </a:rPr>
              <a:t>гарантування</a:t>
            </a:r>
            <a:r>
              <a:rPr lang="ru-RU" sz="1400" b="1">
                <a:latin typeface="Arial"/>
                <a:cs typeface="Arial"/>
              </a:rPr>
              <a:t> </a:t>
            </a:r>
            <a:r>
              <a:rPr lang="ru-RU" sz="1400" b="1" err="1">
                <a:latin typeface="Arial"/>
                <a:cs typeface="Arial"/>
              </a:rPr>
              <a:t>продовольчої</a:t>
            </a:r>
            <a:r>
              <a:rPr lang="ru-RU" sz="1400" b="1">
                <a:latin typeface="Arial"/>
                <a:cs typeface="Arial"/>
              </a:rPr>
              <a:t> </a:t>
            </a:r>
            <a:r>
              <a:rPr lang="ru-RU" sz="1400" b="1" err="1">
                <a:latin typeface="Arial"/>
                <a:cs typeface="Arial"/>
              </a:rPr>
              <a:t>безпеки</a:t>
            </a:r>
            <a:r>
              <a:rPr lang="ru-RU" sz="1400" b="1">
                <a:latin typeface="Arial"/>
                <a:cs typeface="Arial"/>
              </a:rPr>
              <a:t>, не </a:t>
            </a:r>
            <a:r>
              <a:rPr lang="ru-RU" sz="1400" b="1" err="1">
                <a:latin typeface="Arial"/>
                <a:cs typeface="Arial"/>
              </a:rPr>
              <a:t>купуйте</a:t>
            </a:r>
            <a:r>
              <a:rPr lang="ru-RU" sz="1400" b="1">
                <a:latin typeface="Arial"/>
                <a:cs typeface="Arial"/>
              </a:rPr>
              <a:t> </a:t>
            </a:r>
            <a:r>
              <a:rPr lang="ru-RU" sz="1400" b="1" err="1">
                <a:latin typeface="Arial"/>
                <a:cs typeface="Arial"/>
              </a:rPr>
              <a:t>м’ясо</a:t>
            </a:r>
            <a:r>
              <a:rPr lang="ru-RU" sz="1400" b="1">
                <a:latin typeface="Arial"/>
                <a:cs typeface="Arial"/>
              </a:rPr>
              <a:t> та </a:t>
            </a:r>
            <a:r>
              <a:rPr lang="ru-RU" sz="1400" b="1" err="1">
                <a:latin typeface="Arial"/>
                <a:cs typeface="Arial"/>
              </a:rPr>
              <a:t>м’ясопродукти</a:t>
            </a:r>
            <a:r>
              <a:rPr lang="ru-RU" sz="1400" b="1">
                <a:latin typeface="Arial"/>
                <a:cs typeface="Arial"/>
              </a:rPr>
              <a:t> у </a:t>
            </a:r>
            <a:r>
              <a:rPr lang="ru-RU" sz="1400" b="1" err="1">
                <a:latin typeface="Arial"/>
                <a:cs typeface="Arial"/>
              </a:rPr>
              <a:t>невстановлених</a:t>
            </a:r>
            <a:r>
              <a:rPr lang="ru-RU" sz="1400" b="1">
                <a:latin typeface="Arial"/>
                <a:cs typeface="Arial"/>
              </a:rPr>
              <a:t> для </a:t>
            </a:r>
            <a:r>
              <a:rPr lang="ru-RU" sz="1400" b="1" err="1">
                <a:latin typeface="Arial"/>
                <a:cs typeface="Arial"/>
              </a:rPr>
              <a:t>цього</a:t>
            </a:r>
            <a:r>
              <a:rPr lang="ru-RU" sz="1400" b="1">
                <a:latin typeface="Arial"/>
                <a:cs typeface="Arial"/>
              </a:rPr>
              <a:t> </a:t>
            </a:r>
            <a:r>
              <a:rPr lang="ru-RU" sz="1400" b="1" err="1">
                <a:latin typeface="Arial"/>
                <a:cs typeface="Arial"/>
              </a:rPr>
              <a:t>місцях</a:t>
            </a:r>
            <a:r>
              <a:rPr lang="ru-RU" sz="1400" b="1">
                <a:latin typeface="Arial"/>
                <a:cs typeface="Arial"/>
              </a:rPr>
              <a:t> та на </a:t>
            </a:r>
            <a:r>
              <a:rPr lang="ru-RU" sz="1400" b="1" err="1">
                <a:latin typeface="Arial"/>
                <a:cs typeface="Arial"/>
              </a:rPr>
              <a:t>стихійних</a:t>
            </a:r>
            <a:r>
              <a:rPr lang="ru-RU" sz="1400" b="1">
                <a:latin typeface="Arial"/>
                <a:cs typeface="Arial"/>
              </a:rPr>
              <a:t> ринках.</a:t>
            </a:r>
            <a:endParaRPr lang="ru-RU" sz="1400"/>
          </a:p>
          <a:p>
            <a:pPr marL="0" indent="0">
              <a:lnSpc>
                <a:spcPct val="100000"/>
              </a:lnSpc>
              <a:buNone/>
            </a:pPr>
            <a:r>
              <a:rPr lang="ru-RU" sz="1400" err="1">
                <a:latin typeface="Arial"/>
                <a:cs typeface="Arial"/>
              </a:rPr>
              <a:t>Наголошуємо</a:t>
            </a:r>
            <a:r>
              <a:rPr lang="ru-RU" sz="1400">
                <a:latin typeface="Arial"/>
                <a:cs typeface="Arial"/>
              </a:rPr>
              <a:t>, </a:t>
            </a:r>
            <a:r>
              <a:rPr lang="ru-RU" sz="1400" err="1">
                <a:latin typeface="Arial"/>
                <a:cs typeface="Arial"/>
              </a:rPr>
              <a:t>що</a:t>
            </a:r>
            <a:r>
              <a:rPr lang="ru-RU" sz="1400">
                <a:latin typeface="Arial"/>
                <a:cs typeface="Arial"/>
              </a:rPr>
              <a:t> будь-</a:t>
            </a:r>
            <a:r>
              <a:rPr lang="ru-RU" sz="1400" err="1">
                <a:latin typeface="Arial"/>
                <a:cs typeface="Arial"/>
              </a:rPr>
              <a:t>які</a:t>
            </a:r>
            <a:r>
              <a:rPr lang="ru-RU" sz="1400">
                <a:latin typeface="Arial"/>
                <a:cs typeface="Arial"/>
              </a:rPr>
              <a:t> </a:t>
            </a:r>
            <a:r>
              <a:rPr lang="ru-RU" sz="1400" err="1">
                <a:latin typeface="Arial"/>
                <a:cs typeface="Arial"/>
              </a:rPr>
              <a:t>ознаки</a:t>
            </a:r>
            <a:r>
              <a:rPr lang="ru-RU" sz="1400">
                <a:latin typeface="Arial"/>
                <a:cs typeface="Arial"/>
              </a:rPr>
              <a:t> </a:t>
            </a:r>
            <a:r>
              <a:rPr lang="ru-RU" sz="1400" err="1">
                <a:latin typeface="Arial"/>
                <a:cs typeface="Arial"/>
              </a:rPr>
              <a:t>захворювання</a:t>
            </a:r>
            <a:r>
              <a:rPr lang="ru-RU" sz="1400">
                <a:latin typeface="Arial"/>
                <a:cs typeface="Arial"/>
              </a:rPr>
              <a:t> </a:t>
            </a:r>
            <a:r>
              <a:rPr lang="ru-RU" sz="1400" err="1">
                <a:latin typeface="Arial"/>
                <a:cs typeface="Arial"/>
              </a:rPr>
              <a:t>чи</a:t>
            </a:r>
            <a:r>
              <a:rPr lang="ru-RU" sz="1400">
                <a:latin typeface="Arial"/>
                <a:cs typeface="Arial"/>
              </a:rPr>
              <a:t> </a:t>
            </a:r>
            <a:r>
              <a:rPr lang="ru-RU" sz="1400" err="1">
                <a:latin typeface="Arial"/>
                <a:cs typeface="Arial"/>
              </a:rPr>
              <a:t>загибель</a:t>
            </a:r>
            <a:r>
              <a:rPr lang="ru-RU" sz="1400">
                <a:latin typeface="Arial"/>
                <a:cs typeface="Arial"/>
              </a:rPr>
              <a:t> свиней, </a:t>
            </a:r>
            <a:r>
              <a:rPr lang="ru-RU" sz="1400" err="1">
                <a:latin typeface="Arial"/>
                <a:cs typeface="Arial"/>
              </a:rPr>
              <a:t>слід</a:t>
            </a:r>
            <a:r>
              <a:rPr lang="ru-RU" sz="1400">
                <a:latin typeface="Arial"/>
                <a:cs typeface="Arial"/>
              </a:rPr>
              <a:t> </a:t>
            </a:r>
            <a:r>
              <a:rPr lang="ru-RU" sz="1400" err="1">
                <a:latin typeface="Arial"/>
                <a:cs typeface="Arial"/>
              </a:rPr>
              <a:t>розглядати</a:t>
            </a:r>
            <a:r>
              <a:rPr lang="ru-RU" sz="1400">
                <a:latin typeface="Arial"/>
                <a:cs typeface="Arial"/>
              </a:rPr>
              <a:t> як </a:t>
            </a:r>
            <a:r>
              <a:rPr lang="ru-RU" sz="1400" err="1">
                <a:latin typeface="Arial"/>
                <a:cs typeface="Arial"/>
              </a:rPr>
              <a:t>ймовірний</a:t>
            </a:r>
            <a:r>
              <a:rPr lang="ru-RU" sz="1400">
                <a:latin typeface="Arial"/>
                <a:cs typeface="Arial"/>
              </a:rPr>
              <a:t> </a:t>
            </a:r>
            <a:r>
              <a:rPr lang="ru-RU" sz="1400" err="1">
                <a:latin typeface="Arial"/>
                <a:cs typeface="Arial"/>
              </a:rPr>
              <a:t>спалах</a:t>
            </a:r>
            <a:r>
              <a:rPr lang="ru-RU" sz="1400">
                <a:latin typeface="Arial"/>
                <a:cs typeface="Arial"/>
              </a:rPr>
              <a:t> АЧС і </a:t>
            </a:r>
            <a:r>
              <a:rPr lang="ru-RU" sz="1400" err="1">
                <a:latin typeface="Arial"/>
                <a:cs typeface="Arial"/>
              </a:rPr>
              <a:t>терміново</a:t>
            </a:r>
            <a:r>
              <a:rPr lang="ru-RU" sz="1400">
                <a:latin typeface="Arial"/>
                <a:cs typeface="Arial"/>
              </a:rPr>
              <a:t> </a:t>
            </a:r>
            <a:r>
              <a:rPr lang="ru-RU" sz="1400" err="1">
                <a:latin typeface="Arial"/>
                <a:cs typeface="Arial"/>
              </a:rPr>
              <a:t>повідомити</a:t>
            </a:r>
            <a:r>
              <a:rPr lang="ru-RU" sz="1400">
                <a:latin typeface="Arial"/>
                <a:cs typeface="Arial"/>
              </a:rPr>
              <a:t> про </a:t>
            </a:r>
            <a:r>
              <a:rPr lang="ru-RU" sz="1400" err="1">
                <a:latin typeface="Arial"/>
                <a:cs typeface="Arial"/>
              </a:rPr>
              <a:t>це</a:t>
            </a:r>
            <a:endParaRPr lang="ru-RU" sz="1400" err="1"/>
          </a:p>
          <a:p>
            <a:pPr>
              <a:lnSpc>
                <a:spcPct val="100000"/>
              </a:lnSpc>
            </a:pPr>
            <a:endParaRPr lang="ru-RU" sz="1400"/>
          </a:p>
        </p:txBody>
      </p:sp>
      <p:cxnSp>
        <p:nvCxnSpPr>
          <p:cNvPr id="24" name="Straight Connector 23">
            <a:extLst>
              <a:ext uri="{FF2B5EF4-FFF2-40B4-BE49-F238E27FC236}">
                <a16:creationId xmlns:a16="http://schemas.microsoft.com/office/drawing/2014/main" id="{4E495065-8864-87FB-2BCC-254769963E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96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descr="АЧС призвела до знищення 460 свиней — АГРОПОЛІТ">
            <a:extLst>
              <a:ext uri="{FF2B5EF4-FFF2-40B4-BE49-F238E27FC236}">
                <a16:creationId xmlns:a16="http://schemas.microsoft.com/office/drawing/2014/main" id="{AD20391A-C237-EAE3-ACE9-7EE4CD9836FD}"/>
              </a:ext>
            </a:extLst>
          </p:cNvPr>
          <p:cNvPicPr>
            <a:picLocks noChangeAspect="1"/>
          </p:cNvPicPr>
          <p:nvPr/>
        </p:nvPicPr>
        <p:blipFill>
          <a:blip r:embed="rId2"/>
          <a:srcRect l="20280" r="23547" b="-2"/>
          <a:stretch/>
        </p:blipFill>
        <p:spPr>
          <a:xfrm>
            <a:off x="6420752" y="-1"/>
            <a:ext cx="5771248" cy="6857999"/>
          </a:xfrm>
          <a:prstGeom prst="rect">
            <a:avLst/>
          </a:prstGeom>
        </p:spPr>
      </p:pic>
      <p:sp>
        <p:nvSpPr>
          <p:cNvPr id="2" name="Заголовок 1">
            <a:extLst>
              <a:ext uri="{FF2B5EF4-FFF2-40B4-BE49-F238E27FC236}">
                <a16:creationId xmlns:a16="http://schemas.microsoft.com/office/drawing/2014/main" id="{F7B52F7C-34D4-5D93-2AA6-79D0A73D6DE0}"/>
              </a:ext>
            </a:extLst>
          </p:cNvPr>
          <p:cNvSpPr>
            <a:spLocks noGrp="1"/>
          </p:cNvSpPr>
          <p:nvPr>
            <p:ph type="title"/>
          </p:nvPr>
        </p:nvSpPr>
        <p:spPr>
          <a:xfrm>
            <a:off x="704088" y="772160"/>
            <a:ext cx="5195889" cy="1316736"/>
          </a:xfrm>
        </p:spPr>
        <p:txBody>
          <a:bodyPr>
            <a:normAutofit/>
          </a:bodyPr>
          <a:lstStyle/>
          <a:p>
            <a:pPr>
              <a:spcBef>
                <a:spcPts val="1000"/>
              </a:spcBef>
            </a:pPr>
            <a:r>
              <a:rPr lang="ru-RU" b="1" err="1"/>
              <a:t>Основні</a:t>
            </a:r>
            <a:r>
              <a:rPr lang="ru-RU" b="1"/>
              <a:t> заходи </a:t>
            </a:r>
            <a:r>
              <a:rPr lang="ru-RU" b="1" err="1"/>
              <a:t>боротьби</a:t>
            </a:r>
            <a:r>
              <a:rPr lang="ru-RU" b="1"/>
              <a:t> з АЧС</a:t>
            </a:r>
            <a:endParaRPr lang="ru-RU"/>
          </a:p>
          <a:p>
            <a:endParaRPr lang="ru-RU" dirty="0"/>
          </a:p>
        </p:txBody>
      </p:sp>
      <p:sp>
        <p:nvSpPr>
          <p:cNvPr id="3" name="Объект 2">
            <a:extLst>
              <a:ext uri="{FF2B5EF4-FFF2-40B4-BE49-F238E27FC236}">
                <a16:creationId xmlns:a16="http://schemas.microsoft.com/office/drawing/2014/main" id="{B0C1E6A5-DDE1-A1FA-2E04-4AB6F74D36D5}"/>
              </a:ext>
            </a:extLst>
          </p:cNvPr>
          <p:cNvSpPr>
            <a:spLocks noGrp="1"/>
          </p:cNvSpPr>
          <p:nvPr>
            <p:ph idx="1"/>
          </p:nvPr>
        </p:nvSpPr>
        <p:spPr>
          <a:xfrm>
            <a:off x="704088" y="2231136"/>
            <a:ext cx="5392557" cy="3565434"/>
          </a:xfrm>
        </p:spPr>
        <p:txBody>
          <a:bodyPr vert="horz" lIns="91440" tIns="45720" rIns="91440" bIns="45720" rtlCol="0" anchor="t">
            <a:noAutofit/>
          </a:bodyPr>
          <a:lstStyle/>
          <a:p>
            <a:pPr marL="0" indent="0">
              <a:lnSpc>
                <a:spcPct val="100000"/>
              </a:lnSpc>
              <a:buNone/>
            </a:pPr>
            <a:r>
              <a:rPr lang="ru-RU" sz="1700" dirty="0">
                <a:ea typeface="+mn-lt"/>
                <a:cs typeface="+mn-lt"/>
              </a:rPr>
              <a:t>З метою </a:t>
            </a:r>
            <a:r>
              <a:rPr lang="ru-RU" sz="1700" err="1">
                <a:ea typeface="+mn-lt"/>
                <a:cs typeface="+mn-lt"/>
              </a:rPr>
              <a:t>забезпечення</a:t>
            </a:r>
            <a:r>
              <a:rPr lang="ru-RU" sz="1700" dirty="0">
                <a:ea typeface="+mn-lt"/>
                <a:cs typeface="+mn-lt"/>
              </a:rPr>
              <a:t> </a:t>
            </a:r>
            <a:r>
              <a:rPr lang="ru-RU" sz="1700" err="1">
                <a:ea typeface="+mn-lt"/>
                <a:cs typeface="+mn-lt"/>
              </a:rPr>
              <a:t>стабільної</a:t>
            </a:r>
            <a:r>
              <a:rPr lang="ru-RU" sz="1700" dirty="0">
                <a:ea typeface="+mn-lt"/>
                <a:cs typeface="+mn-lt"/>
              </a:rPr>
              <a:t> </a:t>
            </a:r>
            <a:r>
              <a:rPr lang="ru-RU" sz="1700" err="1">
                <a:ea typeface="+mn-lt"/>
                <a:cs typeface="+mn-lt"/>
              </a:rPr>
              <a:t>епізоотичної</a:t>
            </a:r>
            <a:r>
              <a:rPr lang="ru-RU" sz="1700" dirty="0">
                <a:ea typeface="+mn-lt"/>
                <a:cs typeface="+mn-lt"/>
              </a:rPr>
              <a:t> </a:t>
            </a:r>
            <a:r>
              <a:rPr lang="ru-RU" sz="1700" err="1">
                <a:ea typeface="+mn-lt"/>
                <a:cs typeface="+mn-lt"/>
              </a:rPr>
              <a:t>ситуації</a:t>
            </a:r>
            <a:r>
              <a:rPr lang="ru-RU" sz="1700" dirty="0">
                <a:ea typeface="+mn-lt"/>
                <a:cs typeface="+mn-lt"/>
              </a:rPr>
              <a:t> на </a:t>
            </a:r>
            <a:r>
              <a:rPr lang="ru-RU" sz="1700" err="1">
                <a:ea typeface="+mn-lt"/>
                <a:cs typeface="+mn-lt"/>
              </a:rPr>
              <a:t>території</a:t>
            </a:r>
            <a:r>
              <a:rPr lang="ru-RU" sz="1700" dirty="0">
                <a:ea typeface="+mn-lt"/>
                <a:cs typeface="+mn-lt"/>
              </a:rPr>
              <a:t> </a:t>
            </a:r>
            <a:r>
              <a:rPr lang="ru-RU" sz="1700" err="1">
                <a:ea typeface="+mn-lt"/>
                <a:cs typeface="+mn-lt"/>
              </a:rPr>
              <a:t>Украіни</a:t>
            </a:r>
            <a:r>
              <a:rPr lang="ru-RU" sz="1700" dirty="0">
                <a:ea typeface="+mn-lt"/>
                <a:cs typeface="+mn-lt"/>
              </a:rPr>
              <a:t> та </a:t>
            </a:r>
            <a:r>
              <a:rPr lang="ru-RU" sz="1700" err="1">
                <a:ea typeface="+mn-lt"/>
                <a:cs typeface="+mn-lt"/>
              </a:rPr>
              <a:t>недопущення</a:t>
            </a:r>
            <a:r>
              <a:rPr lang="ru-RU" sz="1700" dirty="0">
                <a:ea typeface="+mn-lt"/>
                <a:cs typeface="+mn-lt"/>
              </a:rPr>
              <a:t> </a:t>
            </a:r>
            <a:r>
              <a:rPr lang="ru-RU" sz="1700" err="1">
                <a:ea typeface="+mn-lt"/>
                <a:cs typeface="+mn-lt"/>
              </a:rPr>
              <a:t>занесення</a:t>
            </a:r>
            <a:r>
              <a:rPr lang="ru-RU" sz="1700" dirty="0">
                <a:ea typeface="+mn-lt"/>
                <a:cs typeface="+mn-lt"/>
              </a:rPr>
              <a:t> </a:t>
            </a:r>
            <a:r>
              <a:rPr lang="ru-RU" sz="1700" err="1">
                <a:ea typeface="+mn-lt"/>
                <a:cs typeface="+mn-lt"/>
              </a:rPr>
              <a:t>африканської</a:t>
            </a:r>
            <a:r>
              <a:rPr lang="ru-RU" sz="1700" dirty="0">
                <a:ea typeface="+mn-lt"/>
                <a:cs typeface="+mn-lt"/>
              </a:rPr>
              <a:t> </a:t>
            </a:r>
            <a:r>
              <a:rPr lang="ru-RU" sz="1700" err="1">
                <a:ea typeface="+mn-lt"/>
                <a:cs typeface="+mn-lt"/>
              </a:rPr>
              <a:t>чуми</a:t>
            </a:r>
            <a:r>
              <a:rPr lang="ru-RU" sz="1700" dirty="0">
                <a:ea typeface="+mn-lt"/>
                <a:cs typeface="+mn-lt"/>
              </a:rPr>
              <a:t> свиней </a:t>
            </a:r>
            <a:r>
              <a:rPr lang="ru-RU" sz="1700" err="1">
                <a:ea typeface="+mn-lt"/>
                <a:cs typeface="+mn-lt"/>
              </a:rPr>
              <a:t>Держпродспоживслужба</a:t>
            </a:r>
            <a:r>
              <a:rPr lang="ru-RU" sz="1700" dirty="0">
                <a:ea typeface="+mn-lt"/>
                <a:cs typeface="+mn-lt"/>
              </a:rPr>
              <a:t> </a:t>
            </a:r>
            <a:r>
              <a:rPr lang="ru-RU" sz="1700" err="1">
                <a:ea typeface="+mn-lt"/>
                <a:cs typeface="+mn-lt"/>
              </a:rPr>
              <a:t>рекомендує</a:t>
            </a:r>
            <a:r>
              <a:rPr lang="ru-RU" sz="1700" dirty="0">
                <a:ea typeface="+mn-lt"/>
                <a:cs typeface="+mn-lt"/>
              </a:rPr>
              <a:t> </a:t>
            </a:r>
            <a:r>
              <a:rPr lang="ru-RU" sz="1700" err="1">
                <a:ea typeface="+mn-lt"/>
                <a:cs typeface="+mn-lt"/>
              </a:rPr>
              <a:t>власникам</a:t>
            </a:r>
            <a:r>
              <a:rPr lang="ru-RU" sz="1700" dirty="0">
                <a:ea typeface="+mn-lt"/>
                <a:cs typeface="+mn-lt"/>
              </a:rPr>
              <a:t>, </a:t>
            </a:r>
            <a:r>
              <a:rPr lang="ru-RU" sz="1700" err="1">
                <a:ea typeface="+mn-lt"/>
                <a:cs typeface="+mn-lt"/>
              </a:rPr>
              <a:t>які</a:t>
            </a:r>
            <a:r>
              <a:rPr lang="ru-RU" sz="1700" dirty="0">
                <a:ea typeface="+mn-lt"/>
                <a:cs typeface="+mn-lt"/>
              </a:rPr>
              <a:t> </a:t>
            </a:r>
            <a:r>
              <a:rPr lang="ru-RU" sz="1700" err="1">
                <a:ea typeface="+mn-lt"/>
                <a:cs typeface="+mn-lt"/>
              </a:rPr>
              <a:t>утримують</a:t>
            </a:r>
            <a:r>
              <a:rPr lang="ru-RU" sz="1700" dirty="0">
                <a:ea typeface="+mn-lt"/>
                <a:cs typeface="+mn-lt"/>
              </a:rPr>
              <a:t> </a:t>
            </a:r>
            <a:r>
              <a:rPr lang="ru-RU" sz="1700" err="1">
                <a:ea typeface="+mn-lt"/>
                <a:cs typeface="+mn-lt"/>
              </a:rPr>
              <a:t>поголів’я</a:t>
            </a:r>
            <a:r>
              <a:rPr lang="ru-RU" sz="1700" dirty="0">
                <a:ea typeface="+mn-lt"/>
                <a:cs typeface="+mn-lt"/>
              </a:rPr>
              <a:t> свиней </a:t>
            </a:r>
            <a:r>
              <a:rPr lang="ru-RU" sz="1700" err="1">
                <a:ea typeface="+mn-lt"/>
                <a:cs typeface="+mn-lt"/>
              </a:rPr>
              <a:t>посилити</a:t>
            </a:r>
            <a:r>
              <a:rPr lang="ru-RU" sz="1700" dirty="0">
                <a:ea typeface="+mn-lt"/>
                <a:cs typeface="+mn-lt"/>
              </a:rPr>
              <a:t> заходи </a:t>
            </a:r>
            <a:r>
              <a:rPr lang="ru-RU" sz="1700" err="1">
                <a:ea typeface="+mn-lt"/>
                <a:cs typeface="+mn-lt"/>
              </a:rPr>
              <a:t>профілактики</a:t>
            </a:r>
            <a:r>
              <a:rPr lang="ru-RU" sz="1700" dirty="0">
                <a:ea typeface="+mn-lt"/>
                <a:cs typeface="+mn-lt"/>
              </a:rPr>
              <a:t> </a:t>
            </a:r>
            <a:r>
              <a:rPr lang="ru-RU" sz="1700" err="1">
                <a:ea typeface="+mn-lt"/>
                <a:cs typeface="+mn-lt"/>
              </a:rPr>
              <a:t>недопущення</a:t>
            </a:r>
            <a:r>
              <a:rPr lang="ru-RU" sz="1700" dirty="0">
                <a:ea typeface="+mn-lt"/>
                <a:cs typeface="+mn-lt"/>
              </a:rPr>
              <a:t> АЧС.</a:t>
            </a:r>
            <a:endParaRPr lang="ru-RU" sz="1700" dirty="0"/>
          </a:p>
          <a:p>
            <a:pPr marL="0" indent="0">
              <a:lnSpc>
                <a:spcPct val="100000"/>
              </a:lnSpc>
              <a:buNone/>
            </a:pPr>
            <a:r>
              <a:rPr lang="ru-RU" sz="1700" b="1" i="1" dirty="0" err="1">
                <a:ea typeface="+mn-lt"/>
                <a:cs typeface="+mn-lt"/>
              </a:rPr>
              <a:t>Що</a:t>
            </a:r>
            <a:r>
              <a:rPr lang="ru-RU" sz="1700" b="1" i="1" dirty="0">
                <a:ea typeface="+mn-lt"/>
                <a:cs typeface="+mn-lt"/>
              </a:rPr>
              <a:t> </a:t>
            </a:r>
            <a:r>
              <a:rPr lang="ru-RU" sz="1700" b="1" i="1" dirty="0" err="1">
                <a:ea typeface="+mn-lt"/>
                <a:cs typeface="+mn-lt"/>
              </a:rPr>
              <a:t>необхідно</a:t>
            </a:r>
            <a:r>
              <a:rPr lang="ru-RU" sz="1700" b="1" i="1" dirty="0">
                <a:ea typeface="+mn-lt"/>
                <a:cs typeface="+mn-lt"/>
              </a:rPr>
              <a:t> знати </a:t>
            </a:r>
            <a:r>
              <a:rPr lang="ru-RU" sz="1700" b="1" i="1" dirty="0" err="1">
                <a:ea typeface="+mn-lt"/>
                <a:cs typeface="+mn-lt"/>
              </a:rPr>
              <a:t>пересічному</a:t>
            </a:r>
            <a:r>
              <a:rPr lang="ru-RU" sz="1700" b="1" i="1" dirty="0">
                <a:ea typeface="+mn-lt"/>
                <a:cs typeface="+mn-lt"/>
              </a:rPr>
              <a:t> </a:t>
            </a:r>
            <a:r>
              <a:rPr lang="ru-RU" sz="1700" b="1" i="1" dirty="0" err="1">
                <a:ea typeface="+mn-lt"/>
                <a:cs typeface="+mn-lt"/>
              </a:rPr>
              <a:t>громадянину</a:t>
            </a:r>
            <a:r>
              <a:rPr lang="ru-RU" sz="1700" b="1" i="1" dirty="0">
                <a:ea typeface="+mn-lt"/>
                <a:cs typeface="+mn-lt"/>
              </a:rPr>
              <a:t> про </a:t>
            </a:r>
            <a:r>
              <a:rPr lang="ru-RU" sz="1700" b="1" i="1" dirty="0" err="1">
                <a:ea typeface="+mn-lt"/>
                <a:cs typeface="+mn-lt"/>
              </a:rPr>
              <a:t>африканську</a:t>
            </a:r>
            <a:r>
              <a:rPr lang="ru-RU" sz="1700" b="1" i="1" dirty="0">
                <a:ea typeface="+mn-lt"/>
                <a:cs typeface="+mn-lt"/>
              </a:rPr>
              <a:t> чуму свиней (АЧС):</a:t>
            </a:r>
            <a:endParaRPr lang="ru-RU" sz="1700" dirty="0"/>
          </a:p>
          <a:p>
            <a:pPr>
              <a:lnSpc>
                <a:spcPct val="100000"/>
              </a:lnSpc>
            </a:pPr>
            <a:r>
              <a:rPr lang="ru-RU" sz="1700" dirty="0">
                <a:ea typeface="+mn-lt"/>
                <a:cs typeface="+mn-lt"/>
              </a:rPr>
              <a:t>АЧС не становить </a:t>
            </a:r>
            <a:r>
              <a:rPr lang="ru-RU" sz="1700" err="1">
                <a:ea typeface="+mn-lt"/>
                <a:cs typeface="+mn-lt"/>
              </a:rPr>
              <a:t>небезпеки</a:t>
            </a:r>
            <a:r>
              <a:rPr lang="ru-RU" sz="1700" dirty="0">
                <a:ea typeface="+mn-lt"/>
                <a:cs typeface="+mn-lt"/>
              </a:rPr>
              <a:t> для </a:t>
            </a:r>
            <a:r>
              <a:rPr lang="ru-RU" sz="1700" err="1">
                <a:ea typeface="+mn-lt"/>
                <a:cs typeface="+mn-lt"/>
              </a:rPr>
              <a:t>людини</a:t>
            </a:r>
            <a:r>
              <a:rPr lang="ru-RU" sz="1700" dirty="0">
                <a:ea typeface="+mn-lt"/>
                <a:cs typeface="+mn-lt"/>
              </a:rPr>
              <a:t>;</a:t>
            </a:r>
            <a:endParaRPr lang="ru-RU" sz="1700" dirty="0"/>
          </a:p>
          <a:p>
            <a:pPr>
              <a:lnSpc>
                <a:spcPct val="100000"/>
              </a:lnSpc>
            </a:pPr>
            <a:r>
              <a:rPr lang="ru-RU" sz="1700" dirty="0">
                <a:ea typeface="+mn-lt"/>
                <a:cs typeface="+mn-lt"/>
              </a:rPr>
              <a:t>Людина </a:t>
            </a:r>
            <a:r>
              <a:rPr lang="ru-RU" sz="1700" err="1">
                <a:ea typeface="+mn-lt"/>
                <a:cs typeface="+mn-lt"/>
              </a:rPr>
              <a:t>опосередковано</a:t>
            </a:r>
            <a:r>
              <a:rPr lang="ru-RU" sz="1700" dirty="0">
                <a:ea typeface="+mn-lt"/>
                <a:cs typeface="+mn-lt"/>
              </a:rPr>
              <a:t> (</a:t>
            </a:r>
            <a:r>
              <a:rPr lang="ru-RU" sz="1700" err="1">
                <a:ea typeface="+mn-lt"/>
                <a:cs typeface="+mn-lt"/>
              </a:rPr>
              <a:t>забруднившись</a:t>
            </a:r>
            <a:r>
              <a:rPr lang="ru-RU" sz="1700" dirty="0">
                <a:ea typeface="+mn-lt"/>
                <a:cs typeface="+mn-lt"/>
              </a:rPr>
              <a:t> </a:t>
            </a:r>
            <a:r>
              <a:rPr lang="ru-RU" sz="1700" err="1">
                <a:ea typeface="+mn-lt"/>
                <a:cs typeface="+mn-lt"/>
              </a:rPr>
              <a:t>матеріалом</a:t>
            </a:r>
            <a:r>
              <a:rPr lang="ru-RU" sz="1700" dirty="0">
                <a:ea typeface="+mn-lt"/>
                <a:cs typeface="+mn-lt"/>
              </a:rPr>
              <a:t> </a:t>
            </a:r>
            <a:r>
              <a:rPr lang="ru-RU" sz="1700" err="1">
                <a:ea typeface="+mn-lt"/>
                <a:cs typeface="+mn-lt"/>
              </a:rPr>
              <a:t>від</a:t>
            </a:r>
            <a:r>
              <a:rPr lang="ru-RU" sz="1700" dirty="0">
                <a:ea typeface="+mn-lt"/>
                <a:cs typeface="+mn-lt"/>
              </a:rPr>
              <a:t> </a:t>
            </a:r>
            <a:r>
              <a:rPr lang="ru-RU" sz="1700" err="1">
                <a:ea typeface="+mn-lt"/>
                <a:cs typeface="+mn-lt"/>
              </a:rPr>
              <a:t>хворої</a:t>
            </a:r>
            <a:r>
              <a:rPr lang="ru-RU" sz="1700" dirty="0">
                <a:ea typeface="+mn-lt"/>
                <a:cs typeface="+mn-lt"/>
              </a:rPr>
              <a:t>, </a:t>
            </a:r>
            <a:r>
              <a:rPr lang="ru-RU" sz="1700" err="1">
                <a:ea typeface="+mn-lt"/>
                <a:cs typeface="+mn-lt"/>
              </a:rPr>
              <a:t>загиблої</a:t>
            </a:r>
            <a:r>
              <a:rPr lang="ru-RU" sz="1700" dirty="0">
                <a:ea typeface="+mn-lt"/>
                <a:cs typeface="+mn-lt"/>
              </a:rPr>
              <a:t> </a:t>
            </a:r>
            <a:r>
              <a:rPr lang="ru-RU" sz="1700" err="1">
                <a:ea typeface="+mn-lt"/>
                <a:cs typeface="+mn-lt"/>
              </a:rPr>
              <a:t>чи</a:t>
            </a:r>
            <a:r>
              <a:rPr lang="ru-RU" sz="1700" dirty="0">
                <a:ea typeface="+mn-lt"/>
                <a:cs typeface="+mn-lt"/>
              </a:rPr>
              <a:t> </a:t>
            </a:r>
            <a:r>
              <a:rPr lang="ru-RU" sz="1700" err="1">
                <a:ea typeface="+mn-lt"/>
                <a:cs typeface="+mn-lt"/>
              </a:rPr>
              <a:t>забитої</a:t>
            </a:r>
            <a:r>
              <a:rPr lang="ru-RU" sz="1700" dirty="0">
                <a:ea typeface="+mn-lt"/>
                <a:cs typeface="+mn-lt"/>
              </a:rPr>
              <a:t> </a:t>
            </a:r>
            <a:r>
              <a:rPr lang="ru-RU" sz="1700" err="1">
                <a:ea typeface="+mn-lt"/>
                <a:cs typeface="+mn-lt"/>
              </a:rPr>
              <a:t>свині</a:t>
            </a:r>
            <a:r>
              <a:rPr lang="ru-RU" sz="1700" dirty="0">
                <a:ea typeface="+mn-lt"/>
                <a:cs typeface="+mn-lt"/>
              </a:rPr>
              <a:t>) </a:t>
            </a:r>
            <a:r>
              <a:rPr lang="ru-RU" sz="1700" err="1">
                <a:ea typeface="+mn-lt"/>
                <a:cs typeface="+mn-lt"/>
              </a:rPr>
              <a:t>може</a:t>
            </a:r>
            <a:r>
              <a:rPr lang="ru-RU" sz="1700" dirty="0">
                <a:ea typeface="+mn-lt"/>
                <a:cs typeface="+mn-lt"/>
              </a:rPr>
              <a:t> перенести заразу на </a:t>
            </a:r>
            <a:r>
              <a:rPr lang="ru-RU" sz="1700" err="1">
                <a:ea typeface="+mn-lt"/>
                <a:cs typeface="+mn-lt"/>
              </a:rPr>
              <a:t>іншу</a:t>
            </a:r>
            <a:r>
              <a:rPr lang="ru-RU" sz="1700" dirty="0">
                <a:ea typeface="+mn-lt"/>
                <a:cs typeface="+mn-lt"/>
              </a:rPr>
              <a:t> </a:t>
            </a:r>
            <a:r>
              <a:rPr lang="ru-RU" sz="1700" err="1">
                <a:ea typeface="+mn-lt"/>
                <a:cs typeface="+mn-lt"/>
              </a:rPr>
              <a:t>територію</a:t>
            </a:r>
            <a:r>
              <a:rPr lang="ru-RU" sz="1700" dirty="0">
                <a:ea typeface="+mn-lt"/>
                <a:cs typeface="+mn-lt"/>
              </a:rPr>
              <a:t>, де є </a:t>
            </a:r>
            <a:r>
              <a:rPr lang="ru-RU" sz="1700" err="1">
                <a:ea typeface="+mn-lt"/>
                <a:cs typeface="+mn-lt"/>
              </a:rPr>
              <a:t>сприйнятливі</a:t>
            </a:r>
            <a:r>
              <a:rPr lang="ru-RU" sz="1700" dirty="0">
                <a:ea typeface="+mn-lt"/>
                <a:cs typeface="+mn-lt"/>
              </a:rPr>
              <a:t> </a:t>
            </a:r>
            <a:r>
              <a:rPr lang="ru-RU" sz="1700" err="1">
                <a:ea typeface="+mn-lt"/>
                <a:cs typeface="+mn-lt"/>
              </a:rPr>
              <a:t>тварини</a:t>
            </a:r>
            <a:r>
              <a:rPr lang="ru-RU" sz="1700" dirty="0">
                <a:ea typeface="+mn-lt"/>
                <a:cs typeface="+mn-lt"/>
              </a:rPr>
              <a:t>;</a:t>
            </a:r>
            <a:endParaRPr lang="ru-RU" sz="1700" dirty="0"/>
          </a:p>
          <a:p>
            <a:pPr>
              <a:lnSpc>
                <a:spcPct val="100000"/>
              </a:lnSpc>
            </a:pPr>
            <a:r>
              <a:rPr lang="ru-RU" sz="1700" err="1">
                <a:ea typeface="+mn-lt"/>
                <a:cs typeface="+mn-lt"/>
              </a:rPr>
              <a:t>Збудник</a:t>
            </a:r>
            <a:r>
              <a:rPr lang="ru-RU" sz="1700" dirty="0">
                <a:ea typeface="+mn-lt"/>
                <a:cs typeface="+mn-lt"/>
              </a:rPr>
              <a:t> </a:t>
            </a:r>
            <a:r>
              <a:rPr lang="ru-RU" sz="1700" err="1">
                <a:ea typeface="+mn-lt"/>
                <a:cs typeface="+mn-lt"/>
              </a:rPr>
              <a:t>хвороби</a:t>
            </a:r>
            <a:r>
              <a:rPr lang="ru-RU" sz="1700" dirty="0">
                <a:ea typeface="+mn-lt"/>
                <a:cs typeface="+mn-lt"/>
              </a:rPr>
              <a:t> </a:t>
            </a:r>
            <a:r>
              <a:rPr lang="ru-RU" sz="1700" err="1">
                <a:ea typeface="+mn-lt"/>
                <a:cs typeface="+mn-lt"/>
              </a:rPr>
              <a:t>тривалий</a:t>
            </a:r>
            <a:r>
              <a:rPr lang="ru-RU" sz="1700" dirty="0">
                <a:ea typeface="+mn-lt"/>
                <a:cs typeface="+mn-lt"/>
              </a:rPr>
              <a:t> час </a:t>
            </a:r>
            <a:r>
              <a:rPr lang="ru-RU" sz="1700" err="1">
                <a:ea typeface="+mn-lt"/>
                <a:cs typeface="+mn-lt"/>
              </a:rPr>
              <a:t>може</a:t>
            </a:r>
            <a:r>
              <a:rPr lang="ru-RU" sz="1700" dirty="0">
                <a:ea typeface="+mn-lt"/>
                <a:cs typeface="+mn-lt"/>
              </a:rPr>
              <a:t> </a:t>
            </a:r>
            <a:r>
              <a:rPr lang="ru-RU" sz="1700" err="1">
                <a:ea typeface="+mn-lt"/>
                <a:cs typeface="+mn-lt"/>
              </a:rPr>
              <a:t>зберігати</a:t>
            </a:r>
            <a:r>
              <a:rPr lang="ru-RU" sz="1700" dirty="0">
                <a:ea typeface="+mn-lt"/>
                <a:cs typeface="+mn-lt"/>
              </a:rPr>
              <a:t> свою </a:t>
            </a:r>
            <a:r>
              <a:rPr lang="ru-RU" sz="1700" err="1">
                <a:ea typeface="+mn-lt"/>
                <a:cs typeface="+mn-lt"/>
              </a:rPr>
              <a:t>життєздатність</a:t>
            </a:r>
            <a:r>
              <a:rPr lang="ru-RU" sz="1700" dirty="0">
                <a:ea typeface="+mn-lt"/>
                <a:cs typeface="+mn-lt"/>
              </a:rPr>
              <a:t> поза </a:t>
            </a:r>
            <a:r>
              <a:rPr lang="ru-RU" sz="1700" err="1">
                <a:ea typeface="+mn-lt"/>
                <a:cs typeface="+mn-lt"/>
              </a:rPr>
              <a:t>організмом</a:t>
            </a:r>
            <a:r>
              <a:rPr lang="ru-RU" sz="1700" dirty="0">
                <a:ea typeface="+mn-lt"/>
                <a:cs typeface="+mn-lt"/>
              </a:rPr>
              <a:t>.</a:t>
            </a:r>
            <a:endParaRPr lang="ru-RU" sz="1700" dirty="0"/>
          </a:p>
          <a:p>
            <a:pPr>
              <a:lnSpc>
                <a:spcPct val="100000"/>
              </a:lnSpc>
            </a:pPr>
            <a:endParaRPr lang="ru-RU" sz="1700" dirty="0"/>
          </a:p>
        </p:txBody>
      </p:sp>
      <p:cxnSp>
        <p:nvCxnSpPr>
          <p:cNvPr id="19" name="Straight Connector 10">
            <a:extLst>
              <a:ext uri="{FF2B5EF4-FFF2-40B4-BE49-F238E27FC236}">
                <a16:creationId xmlns:a16="http://schemas.microsoft.com/office/drawing/2014/main" id="{F2B951FD-94F7-E138-3EC2-A66A551D91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80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descr="Торік через АЧС Закарпаття втратило майже 40% індустріального поголів'я  свиней @ Закарпаття онлайн">
            <a:extLst>
              <a:ext uri="{FF2B5EF4-FFF2-40B4-BE49-F238E27FC236}">
                <a16:creationId xmlns:a16="http://schemas.microsoft.com/office/drawing/2014/main" id="{223FF167-43E7-5892-0E97-DEE5124FC76A}"/>
              </a:ext>
            </a:extLst>
          </p:cNvPr>
          <p:cNvPicPr>
            <a:picLocks noChangeAspect="1"/>
          </p:cNvPicPr>
          <p:nvPr/>
        </p:nvPicPr>
        <p:blipFill>
          <a:blip r:embed="rId2"/>
          <a:srcRect l="3065" r="1637" b="-3"/>
          <a:stretch/>
        </p:blipFill>
        <p:spPr>
          <a:xfrm>
            <a:off x="800099" y="2249423"/>
            <a:ext cx="4972627" cy="3913631"/>
          </a:xfrm>
          <a:prstGeom prst="rect">
            <a:avLst/>
          </a:prstGeom>
        </p:spPr>
      </p:pic>
      <p:sp>
        <p:nvSpPr>
          <p:cNvPr id="2" name="Заголовок 1">
            <a:extLst>
              <a:ext uri="{FF2B5EF4-FFF2-40B4-BE49-F238E27FC236}">
                <a16:creationId xmlns:a16="http://schemas.microsoft.com/office/drawing/2014/main" id="{C9D13002-F85D-B5D7-980F-03DF57916E0F}"/>
              </a:ext>
            </a:extLst>
          </p:cNvPr>
          <p:cNvSpPr>
            <a:spLocks noGrp="1"/>
          </p:cNvSpPr>
          <p:nvPr>
            <p:ph type="title"/>
          </p:nvPr>
        </p:nvSpPr>
        <p:spPr>
          <a:xfrm>
            <a:off x="704088" y="914400"/>
            <a:ext cx="10780776" cy="1180210"/>
          </a:xfrm>
        </p:spPr>
        <p:txBody>
          <a:bodyPr>
            <a:normAutofit/>
          </a:bodyPr>
          <a:lstStyle/>
          <a:p>
            <a:pPr>
              <a:lnSpc>
                <a:spcPct val="90000"/>
              </a:lnSpc>
            </a:pPr>
            <a:r>
              <a:rPr lang="ru-RU" sz="3700" b="1" i="1" dirty="0" err="1"/>
              <a:t>Що</a:t>
            </a:r>
            <a:r>
              <a:rPr lang="ru-RU" sz="3700" b="1" i="1" dirty="0"/>
              <a:t> </a:t>
            </a:r>
            <a:r>
              <a:rPr lang="ru-RU" sz="3700" b="1" i="1" dirty="0" err="1"/>
              <a:t>мають</a:t>
            </a:r>
            <a:r>
              <a:rPr lang="ru-RU" sz="3700" b="1" i="1" dirty="0"/>
              <a:t> знати </a:t>
            </a:r>
            <a:r>
              <a:rPr lang="ru-RU" sz="3700" b="1" i="1" dirty="0" err="1"/>
              <a:t>власники</a:t>
            </a:r>
            <a:r>
              <a:rPr lang="ru-RU" sz="3700" b="1" i="1" dirty="0"/>
              <a:t> тварин про </a:t>
            </a:r>
            <a:r>
              <a:rPr lang="ru-RU" sz="3700" b="1" i="1" dirty="0" err="1"/>
              <a:t>африканську</a:t>
            </a:r>
            <a:r>
              <a:rPr lang="ru-RU" sz="3700" b="1" i="1" dirty="0"/>
              <a:t> чуму свиней (АЧС)?</a:t>
            </a:r>
            <a:endParaRPr lang="ru-RU" sz="3700" dirty="0"/>
          </a:p>
        </p:txBody>
      </p:sp>
      <p:sp>
        <p:nvSpPr>
          <p:cNvPr id="3" name="Объект 2">
            <a:extLst>
              <a:ext uri="{FF2B5EF4-FFF2-40B4-BE49-F238E27FC236}">
                <a16:creationId xmlns:a16="http://schemas.microsoft.com/office/drawing/2014/main" id="{228C1ADF-1DC9-9CA9-AF44-260024957085}"/>
              </a:ext>
            </a:extLst>
          </p:cNvPr>
          <p:cNvSpPr>
            <a:spLocks noGrp="1"/>
          </p:cNvSpPr>
          <p:nvPr>
            <p:ph idx="1"/>
          </p:nvPr>
        </p:nvSpPr>
        <p:spPr>
          <a:xfrm>
            <a:off x="6096000" y="2249424"/>
            <a:ext cx="5394960" cy="3913632"/>
          </a:xfrm>
        </p:spPr>
        <p:txBody>
          <a:bodyPr vert="horz" lIns="91440" tIns="45720" rIns="91440" bIns="45720" rtlCol="0">
            <a:normAutofit lnSpcReduction="10000"/>
          </a:bodyPr>
          <a:lstStyle/>
          <a:p>
            <a:pPr marL="0" indent="0">
              <a:lnSpc>
                <a:spcPct val="100000"/>
              </a:lnSpc>
              <a:buNone/>
            </a:pPr>
            <a:r>
              <a:rPr lang="ru-RU" sz="1600" dirty="0">
                <a:ea typeface="+mn-lt"/>
                <a:cs typeface="+mn-lt"/>
              </a:rPr>
              <a:t>АЧС - </a:t>
            </a:r>
            <a:r>
              <a:rPr lang="ru-RU" sz="1600" dirty="0" err="1">
                <a:ea typeface="+mn-lt"/>
                <a:cs typeface="+mn-lt"/>
              </a:rPr>
              <a:t>це</a:t>
            </a:r>
            <a:r>
              <a:rPr lang="ru-RU" sz="1600" dirty="0">
                <a:ea typeface="+mn-lt"/>
                <a:cs typeface="+mn-lt"/>
              </a:rPr>
              <a:t>:</a:t>
            </a:r>
            <a:endParaRPr lang="ru-RU" sz="1600"/>
          </a:p>
          <a:p>
            <a:pPr>
              <a:lnSpc>
                <a:spcPct val="100000"/>
              </a:lnSpc>
            </a:pPr>
            <a:r>
              <a:rPr lang="ru-RU" sz="1600" dirty="0" err="1">
                <a:ea typeface="+mn-lt"/>
                <a:cs typeface="+mn-lt"/>
              </a:rPr>
              <a:t>гостра</a:t>
            </a:r>
            <a:r>
              <a:rPr lang="ru-RU" sz="1600" dirty="0">
                <a:ea typeface="+mn-lt"/>
                <a:cs typeface="+mn-lt"/>
              </a:rPr>
              <a:t> (</a:t>
            </a:r>
            <a:r>
              <a:rPr lang="ru-RU" sz="1600" dirty="0" err="1">
                <a:ea typeface="+mn-lt"/>
                <a:cs typeface="+mn-lt"/>
              </a:rPr>
              <a:t>ознаки</a:t>
            </a:r>
            <a:r>
              <a:rPr lang="ru-RU" sz="1600" dirty="0">
                <a:ea typeface="+mn-lt"/>
                <a:cs typeface="+mn-lt"/>
              </a:rPr>
              <a:t> </a:t>
            </a:r>
            <a:r>
              <a:rPr lang="ru-RU" sz="1600" dirty="0" err="1">
                <a:ea typeface="+mn-lt"/>
                <a:cs typeface="+mn-lt"/>
              </a:rPr>
              <a:t>хвороби</a:t>
            </a:r>
            <a:r>
              <a:rPr lang="ru-RU" sz="1600" dirty="0">
                <a:ea typeface="+mn-lt"/>
                <a:cs typeface="+mn-lt"/>
              </a:rPr>
              <a:t> </a:t>
            </a:r>
            <a:r>
              <a:rPr lang="ru-RU" sz="1600" dirty="0" err="1">
                <a:ea typeface="+mn-lt"/>
                <a:cs typeface="+mn-lt"/>
              </a:rPr>
              <a:t>розвиваються</a:t>
            </a:r>
            <a:r>
              <a:rPr lang="ru-RU" sz="1600" dirty="0">
                <a:ea typeface="+mn-lt"/>
                <a:cs typeface="+mn-lt"/>
              </a:rPr>
              <a:t> </a:t>
            </a:r>
            <a:r>
              <a:rPr lang="ru-RU" sz="1600" dirty="0" err="1">
                <a:ea typeface="+mn-lt"/>
                <a:cs typeface="+mn-lt"/>
              </a:rPr>
              <a:t>дуже</a:t>
            </a:r>
            <a:r>
              <a:rPr lang="ru-RU" sz="1600" dirty="0">
                <a:ea typeface="+mn-lt"/>
                <a:cs typeface="+mn-lt"/>
              </a:rPr>
              <a:t> </a:t>
            </a:r>
            <a:r>
              <a:rPr lang="ru-RU" sz="1600" dirty="0" err="1">
                <a:ea typeface="+mn-lt"/>
                <a:cs typeface="+mn-lt"/>
              </a:rPr>
              <a:t>швидко</a:t>
            </a:r>
            <a:r>
              <a:rPr lang="ru-RU" sz="1600" dirty="0">
                <a:ea typeface="+mn-lt"/>
                <a:cs typeface="+mn-lt"/>
              </a:rPr>
              <a:t>);</a:t>
            </a:r>
            <a:endParaRPr lang="ru-RU" sz="1600"/>
          </a:p>
          <a:p>
            <a:pPr>
              <a:lnSpc>
                <a:spcPct val="100000"/>
              </a:lnSpc>
            </a:pPr>
            <a:r>
              <a:rPr lang="ru-RU" sz="1600" dirty="0" err="1">
                <a:ea typeface="+mn-lt"/>
                <a:cs typeface="+mn-lt"/>
              </a:rPr>
              <a:t>висококонтагіозна</a:t>
            </a:r>
            <a:r>
              <a:rPr lang="ru-RU" sz="1600" dirty="0">
                <a:ea typeface="+mn-lt"/>
                <a:cs typeface="+mn-lt"/>
              </a:rPr>
              <a:t> (</a:t>
            </a:r>
            <a:r>
              <a:rPr lang="ru-RU" sz="1600" dirty="0" err="1">
                <a:ea typeface="+mn-lt"/>
                <a:cs typeface="+mn-lt"/>
              </a:rPr>
              <a:t>надзвичайно</a:t>
            </a:r>
            <a:r>
              <a:rPr lang="ru-RU" sz="1600" dirty="0">
                <a:ea typeface="+mn-lt"/>
                <a:cs typeface="+mn-lt"/>
              </a:rPr>
              <a:t> заразна);</a:t>
            </a:r>
            <a:endParaRPr lang="ru-RU" sz="1600"/>
          </a:p>
          <a:p>
            <a:pPr>
              <a:lnSpc>
                <a:spcPct val="100000"/>
              </a:lnSpc>
            </a:pPr>
            <a:r>
              <a:rPr lang="ru-RU" sz="1600" dirty="0" err="1">
                <a:ea typeface="+mn-lt"/>
                <a:cs typeface="+mn-lt"/>
              </a:rPr>
              <a:t>інфекційна</a:t>
            </a:r>
            <a:r>
              <a:rPr lang="ru-RU" sz="1600" dirty="0">
                <a:ea typeface="+mn-lt"/>
                <a:cs typeface="+mn-lt"/>
              </a:rPr>
              <a:t> (</a:t>
            </a:r>
            <a:r>
              <a:rPr lang="ru-RU" sz="1600" dirty="0" err="1">
                <a:ea typeface="+mn-lt"/>
                <a:cs typeface="+mn-lt"/>
              </a:rPr>
              <a:t>здатна</a:t>
            </a:r>
            <a:r>
              <a:rPr lang="ru-RU" sz="1600" dirty="0">
                <a:ea typeface="+mn-lt"/>
                <a:cs typeface="+mn-lt"/>
              </a:rPr>
              <a:t> до </a:t>
            </a:r>
            <a:r>
              <a:rPr lang="ru-RU" sz="1600" dirty="0" err="1">
                <a:ea typeface="+mn-lt"/>
                <a:cs typeface="+mn-lt"/>
              </a:rPr>
              <a:t>зараження</a:t>
            </a:r>
            <a:r>
              <a:rPr lang="ru-RU" sz="1600" dirty="0">
                <a:ea typeface="+mn-lt"/>
                <a:cs typeface="+mn-lt"/>
              </a:rPr>
              <a:t>, </a:t>
            </a:r>
            <a:r>
              <a:rPr lang="ru-RU" sz="1600" dirty="0" err="1">
                <a:ea typeface="+mn-lt"/>
                <a:cs typeface="+mn-lt"/>
              </a:rPr>
              <a:t>тобто</a:t>
            </a:r>
            <a:r>
              <a:rPr lang="ru-RU" sz="1600" dirty="0">
                <a:ea typeface="+mn-lt"/>
                <a:cs typeface="+mn-lt"/>
              </a:rPr>
              <a:t> </a:t>
            </a:r>
            <a:r>
              <a:rPr lang="ru-RU" sz="1600" dirty="0" err="1">
                <a:ea typeface="+mn-lt"/>
                <a:cs typeface="+mn-lt"/>
              </a:rPr>
              <a:t>може</a:t>
            </a:r>
            <a:r>
              <a:rPr lang="ru-RU" sz="1600" dirty="0">
                <a:ea typeface="+mn-lt"/>
                <a:cs typeface="+mn-lt"/>
              </a:rPr>
              <a:t> </a:t>
            </a:r>
            <a:r>
              <a:rPr lang="ru-RU" sz="1600" dirty="0" err="1">
                <a:ea typeface="+mn-lt"/>
                <a:cs typeface="+mn-lt"/>
              </a:rPr>
              <a:t>передаватись</a:t>
            </a:r>
            <a:r>
              <a:rPr lang="ru-RU" sz="1600" dirty="0">
                <a:ea typeface="+mn-lt"/>
                <a:cs typeface="+mn-lt"/>
              </a:rPr>
              <a:t> </a:t>
            </a:r>
            <a:r>
              <a:rPr lang="ru-RU" sz="1600" dirty="0" err="1">
                <a:ea typeface="+mn-lt"/>
                <a:cs typeface="+mn-lt"/>
              </a:rPr>
              <a:t>від</a:t>
            </a:r>
            <a:r>
              <a:rPr lang="ru-RU" sz="1600" dirty="0">
                <a:ea typeface="+mn-lt"/>
                <a:cs typeface="+mn-lt"/>
              </a:rPr>
              <a:t> </a:t>
            </a:r>
            <a:r>
              <a:rPr lang="ru-RU" sz="1600" dirty="0" err="1">
                <a:ea typeface="+mn-lt"/>
                <a:cs typeface="+mn-lt"/>
              </a:rPr>
              <a:t>однієї</a:t>
            </a:r>
            <a:r>
              <a:rPr lang="ru-RU" sz="1600" dirty="0">
                <a:ea typeface="+mn-lt"/>
                <a:cs typeface="+mn-lt"/>
              </a:rPr>
              <a:t> </a:t>
            </a:r>
            <a:r>
              <a:rPr lang="ru-RU" sz="1600" dirty="0" err="1">
                <a:ea typeface="+mn-lt"/>
                <a:cs typeface="+mn-lt"/>
              </a:rPr>
              <a:t>сприйнятливої</a:t>
            </a:r>
            <a:r>
              <a:rPr lang="ru-RU" sz="1600" dirty="0">
                <a:ea typeface="+mn-lt"/>
                <a:cs typeface="+mn-lt"/>
              </a:rPr>
              <a:t> </a:t>
            </a:r>
            <a:r>
              <a:rPr lang="ru-RU" sz="1600" dirty="0" err="1">
                <a:ea typeface="+mn-lt"/>
                <a:cs typeface="+mn-lt"/>
              </a:rPr>
              <a:t>тварини</a:t>
            </a:r>
            <a:r>
              <a:rPr lang="ru-RU" sz="1600" dirty="0">
                <a:ea typeface="+mn-lt"/>
                <a:cs typeface="+mn-lt"/>
              </a:rPr>
              <a:t> до </a:t>
            </a:r>
            <a:r>
              <a:rPr lang="ru-RU" sz="1600" dirty="0" err="1">
                <a:ea typeface="+mn-lt"/>
                <a:cs typeface="+mn-lt"/>
              </a:rPr>
              <a:t>іншої</a:t>
            </a:r>
            <a:r>
              <a:rPr lang="ru-RU" sz="1600" dirty="0">
                <a:ea typeface="+mn-lt"/>
                <a:cs typeface="+mn-lt"/>
              </a:rPr>
              <a:t>);</a:t>
            </a:r>
            <a:endParaRPr lang="ru-RU" sz="1600"/>
          </a:p>
          <a:p>
            <a:pPr>
              <a:lnSpc>
                <a:spcPct val="100000"/>
              </a:lnSpc>
            </a:pPr>
            <a:r>
              <a:rPr lang="ru-RU" sz="1600" dirty="0" err="1">
                <a:ea typeface="+mn-lt"/>
                <a:cs typeface="+mn-lt"/>
              </a:rPr>
              <a:t>вірусна</a:t>
            </a:r>
            <a:r>
              <a:rPr lang="ru-RU" sz="1600" dirty="0">
                <a:ea typeface="+mn-lt"/>
                <a:cs typeface="+mn-lt"/>
              </a:rPr>
              <a:t> (на </a:t>
            </a:r>
            <a:r>
              <a:rPr lang="ru-RU" sz="1600" dirty="0" err="1">
                <a:ea typeface="+mn-lt"/>
                <a:cs typeface="+mn-lt"/>
              </a:rPr>
              <a:t>збудник</a:t>
            </a:r>
            <a:r>
              <a:rPr lang="ru-RU" sz="1600" dirty="0">
                <a:ea typeface="+mn-lt"/>
                <a:cs typeface="+mn-lt"/>
              </a:rPr>
              <a:t> не </a:t>
            </a:r>
            <a:r>
              <a:rPr lang="ru-RU" sz="1600" dirty="0" err="1">
                <a:ea typeface="+mn-lt"/>
                <a:cs typeface="+mn-lt"/>
              </a:rPr>
              <a:t>діють</a:t>
            </a:r>
            <a:r>
              <a:rPr lang="ru-RU" sz="1600" dirty="0">
                <a:ea typeface="+mn-lt"/>
                <a:cs typeface="+mn-lt"/>
              </a:rPr>
              <a:t> </a:t>
            </a:r>
            <a:r>
              <a:rPr lang="ru-RU" sz="1600" dirty="0" err="1">
                <a:ea typeface="+mn-lt"/>
                <a:cs typeface="+mn-lt"/>
              </a:rPr>
              <a:t>антибіотики</a:t>
            </a:r>
            <a:r>
              <a:rPr lang="ru-RU" sz="1600" dirty="0">
                <a:ea typeface="+mn-lt"/>
                <a:cs typeface="+mn-lt"/>
              </a:rPr>
              <a:t>, тому не </a:t>
            </a:r>
            <a:r>
              <a:rPr lang="ru-RU" sz="1600" dirty="0" err="1">
                <a:ea typeface="+mn-lt"/>
                <a:cs typeface="+mn-lt"/>
              </a:rPr>
              <a:t>має</a:t>
            </a:r>
            <a:r>
              <a:rPr lang="ru-RU" sz="1600" dirty="0">
                <a:ea typeface="+mn-lt"/>
                <a:cs typeface="+mn-lt"/>
              </a:rPr>
              <a:t> </a:t>
            </a:r>
            <a:r>
              <a:rPr lang="ru-RU" sz="1600" dirty="0" err="1">
                <a:ea typeface="+mn-lt"/>
                <a:cs typeface="+mn-lt"/>
              </a:rPr>
              <a:t>лікування</a:t>
            </a:r>
            <a:r>
              <a:rPr lang="ru-RU" sz="1600" dirty="0">
                <a:ea typeface="+mn-lt"/>
                <a:cs typeface="+mn-lt"/>
              </a:rPr>
              <a:t>);</a:t>
            </a:r>
            <a:endParaRPr lang="ru-RU" sz="1600"/>
          </a:p>
          <a:p>
            <a:pPr>
              <a:lnSpc>
                <a:spcPct val="100000"/>
              </a:lnSpc>
            </a:pPr>
            <a:r>
              <a:rPr lang="ru-RU" sz="1600" dirty="0">
                <a:ea typeface="+mn-lt"/>
                <a:cs typeface="+mn-lt"/>
              </a:rPr>
              <a:t>хвороба (</a:t>
            </a:r>
            <a:r>
              <a:rPr lang="ru-RU" sz="1600" dirty="0" err="1">
                <a:ea typeface="+mn-lt"/>
                <a:cs typeface="+mn-lt"/>
              </a:rPr>
              <a:t>хворобливий</a:t>
            </a:r>
            <a:r>
              <a:rPr lang="ru-RU" sz="1600" dirty="0">
                <a:ea typeface="+mn-lt"/>
                <a:cs typeface="+mn-lt"/>
              </a:rPr>
              <a:t> стан </a:t>
            </a:r>
            <a:r>
              <a:rPr lang="ru-RU" sz="1600" dirty="0" err="1">
                <a:ea typeface="+mn-lt"/>
                <a:cs typeface="+mn-lt"/>
              </a:rPr>
              <a:t>організму</a:t>
            </a:r>
            <a:r>
              <a:rPr lang="ru-RU" sz="1600" dirty="0">
                <a:ea typeface="+mn-lt"/>
                <a:cs typeface="+mn-lt"/>
              </a:rPr>
              <a:t> - тварина </a:t>
            </a:r>
            <a:r>
              <a:rPr lang="ru-RU" sz="1600" dirty="0" err="1">
                <a:ea typeface="+mn-lt"/>
                <a:cs typeface="+mn-lt"/>
              </a:rPr>
              <a:t>виглядає</a:t>
            </a:r>
            <a:r>
              <a:rPr lang="ru-RU" sz="1600" dirty="0">
                <a:ea typeface="+mn-lt"/>
                <a:cs typeface="+mn-lt"/>
              </a:rPr>
              <a:t> </a:t>
            </a:r>
            <a:r>
              <a:rPr lang="ru-RU" sz="1600" dirty="0" err="1">
                <a:ea typeface="+mn-lt"/>
                <a:cs typeface="+mn-lt"/>
              </a:rPr>
              <a:t>підозріло</a:t>
            </a:r>
            <a:r>
              <a:rPr lang="ru-RU" sz="1600" dirty="0">
                <a:ea typeface="+mn-lt"/>
                <a:cs typeface="+mn-lt"/>
              </a:rPr>
              <a:t>, не так як </a:t>
            </a:r>
            <a:r>
              <a:rPr lang="ru-RU" sz="1600" dirty="0" err="1">
                <a:ea typeface="+mn-lt"/>
                <a:cs typeface="+mn-lt"/>
              </a:rPr>
              <a:t>завжди</a:t>
            </a:r>
            <a:r>
              <a:rPr lang="ru-RU" sz="1600" dirty="0">
                <a:ea typeface="+mn-lt"/>
                <a:cs typeface="+mn-lt"/>
              </a:rPr>
              <a:t>);</a:t>
            </a:r>
            <a:endParaRPr lang="ru-RU" sz="1600"/>
          </a:p>
          <a:p>
            <a:pPr>
              <a:lnSpc>
                <a:spcPct val="100000"/>
              </a:lnSpc>
            </a:pPr>
            <a:r>
              <a:rPr lang="ru-RU" sz="1600" dirty="0">
                <a:ea typeface="+mn-lt"/>
                <a:cs typeface="+mn-lt"/>
              </a:rPr>
              <a:t>хвороба свиней (</a:t>
            </a:r>
            <a:r>
              <a:rPr lang="ru-RU" sz="1600" err="1">
                <a:ea typeface="+mn-lt"/>
                <a:cs typeface="+mn-lt"/>
              </a:rPr>
              <a:t>хворіють</a:t>
            </a:r>
            <a:r>
              <a:rPr lang="ru-RU" sz="1600" dirty="0">
                <a:ea typeface="+mn-lt"/>
                <a:cs typeface="+mn-lt"/>
              </a:rPr>
              <a:t> </a:t>
            </a:r>
            <a:r>
              <a:rPr lang="ru-RU" sz="1600" err="1">
                <a:ea typeface="+mn-lt"/>
                <a:cs typeface="+mn-lt"/>
              </a:rPr>
              <a:t>лише</a:t>
            </a:r>
            <a:r>
              <a:rPr lang="ru-RU" sz="1600" dirty="0">
                <a:ea typeface="+mn-lt"/>
                <a:cs typeface="+mn-lt"/>
              </a:rPr>
              <a:t> </a:t>
            </a:r>
            <a:r>
              <a:rPr lang="ru-RU" sz="1600" err="1">
                <a:ea typeface="+mn-lt"/>
                <a:cs typeface="+mn-lt"/>
              </a:rPr>
              <a:t>домашні</a:t>
            </a:r>
            <a:r>
              <a:rPr lang="ru-RU" sz="1600" dirty="0">
                <a:ea typeface="+mn-lt"/>
                <a:cs typeface="+mn-lt"/>
              </a:rPr>
              <a:t> та </a:t>
            </a:r>
            <a:r>
              <a:rPr lang="ru-RU" sz="1600" err="1">
                <a:ea typeface="+mn-lt"/>
                <a:cs typeface="+mn-lt"/>
              </a:rPr>
              <a:t>дикі</a:t>
            </a:r>
            <a:r>
              <a:rPr lang="ru-RU" sz="1600" dirty="0">
                <a:ea typeface="+mn-lt"/>
                <a:cs typeface="+mn-lt"/>
              </a:rPr>
              <a:t> </a:t>
            </a:r>
            <a:r>
              <a:rPr lang="ru-RU" sz="1600" err="1">
                <a:ea typeface="+mn-lt"/>
                <a:cs typeface="+mn-lt"/>
              </a:rPr>
              <a:t>свині</a:t>
            </a:r>
            <a:r>
              <a:rPr lang="ru-RU" sz="1600" dirty="0">
                <a:ea typeface="+mn-lt"/>
                <a:cs typeface="+mn-lt"/>
              </a:rPr>
              <a:t>).</a:t>
            </a:r>
            <a:endParaRPr lang="ru-RU" sz="1600"/>
          </a:p>
          <a:p>
            <a:pPr>
              <a:lnSpc>
                <a:spcPct val="100000"/>
              </a:lnSpc>
            </a:pPr>
            <a:endParaRPr lang="ru-RU" sz="1600"/>
          </a:p>
        </p:txBody>
      </p:sp>
      <p:cxnSp>
        <p:nvCxnSpPr>
          <p:cNvPr id="14" name="Straight Connector 10">
            <a:extLst>
              <a:ext uri="{FF2B5EF4-FFF2-40B4-BE49-F238E27FC236}">
                <a16:creationId xmlns:a16="http://schemas.microsoft.com/office/drawing/2014/main" id="{4E495065-8864-87FB-2BCC-254769963E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60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descr="Як відбувається зараження свиней африканською чумою свиней: коротко  розповідаємо | Головне управління Держпродспоживслужби в Дніпропетровській  області">
            <a:extLst>
              <a:ext uri="{FF2B5EF4-FFF2-40B4-BE49-F238E27FC236}">
                <a16:creationId xmlns:a16="http://schemas.microsoft.com/office/drawing/2014/main" id="{62F4E565-A706-00FB-C320-661471E8058A}"/>
              </a:ext>
            </a:extLst>
          </p:cNvPr>
          <p:cNvPicPr>
            <a:picLocks noChangeAspect="1"/>
          </p:cNvPicPr>
          <p:nvPr/>
        </p:nvPicPr>
        <p:blipFill>
          <a:blip r:embed="rId2"/>
          <a:srcRect r="-1" b="6960"/>
          <a:stretch/>
        </p:blipFill>
        <p:spPr>
          <a:xfrm>
            <a:off x="6420752" y="721360"/>
            <a:ext cx="5055865" cy="5717032"/>
          </a:xfrm>
          <a:prstGeom prst="rect">
            <a:avLst/>
          </a:prstGeom>
        </p:spPr>
      </p:pic>
      <p:sp>
        <p:nvSpPr>
          <p:cNvPr id="3" name="Объект 2">
            <a:extLst>
              <a:ext uri="{FF2B5EF4-FFF2-40B4-BE49-F238E27FC236}">
                <a16:creationId xmlns:a16="http://schemas.microsoft.com/office/drawing/2014/main" id="{05EC9BF6-3413-BA29-5A81-A9B3B5531FCF}"/>
              </a:ext>
            </a:extLst>
          </p:cNvPr>
          <p:cNvSpPr>
            <a:spLocks noGrp="1"/>
          </p:cNvSpPr>
          <p:nvPr>
            <p:ph idx="1"/>
          </p:nvPr>
        </p:nvSpPr>
        <p:spPr>
          <a:xfrm>
            <a:off x="704088" y="783336"/>
            <a:ext cx="5195889" cy="5368835"/>
          </a:xfrm>
        </p:spPr>
        <p:txBody>
          <a:bodyPr vert="horz" lIns="91440" tIns="45720" rIns="91440" bIns="45720" rtlCol="0" anchor="t">
            <a:noAutofit/>
          </a:bodyPr>
          <a:lstStyle/>
          <a:p>
            <a:pPr marL="0" indent="0">
              <a:lnSpc>
                <a:spcPct val="100000"/>
              </a:lnSpc>
              <a:buNone/>
            </a:pPr>
            <a:r>
              <a:rPr lang="ru-RU" sz="1600" b="1" i="1" dirty="0">
                <a:ea typeface="+mn-lt"/>
                <a:cs typeface="+mn-lt"/>
              </a:rPr>
              <a:t>Як </a:t>
            </a:r>
            <a:r>
              <a:rPr lang="ru-RU" sz="1600" b="1" i="1" dirty="0" err="1">
                <a:ea typeface="+mn-lt"/>
                <a:cs typeface="+mn-lt"/>
              </a:rPr>
              <a:t>відбувається</a:t>
            </a:r>
            <a:r>
              <a:rPr lang="ru-RU" sz="1600" b="1" i="1" dirty="0">
                <a:ea typeface="+mn-lt"/>
                <a:cs typeface="+mn-lt"/>
              </a:rPr>
              <a:t> </a:t>
            </a:r>
            <a:r>
              <a:rPr lang="ru-RU" sz="1600" b="1" i="1" dirty="0" err="1">
                <a:ea typeface="+mn-lt"/>
                <a:cs typeface="+mn-lt"/>
              </a:rPr>
              <a:t>зараження</a:t>
            </a:r>
            <a:r>
              <a:rPr lang="ru-RU" sz="1600" b="1" i="1" dirty="0">
                <a:ea typeface="+mn-lt"/>
                <a:cs typeface="+mn-lt"/>
              </a:rPr>
              <a:t> свиней:</a:t>
            </a:r>
            <a:endParaRPr lang="ru-RU" sz="1600" dirty="0"/>
          </a:p>
          <a:p>
            <a:pPr>
              <a:lnSpc>
                <a:spcPct val="100000"/>
              </a:lnSpc>
            </a:pPr>
            <a:r>
              <a:rPr lang="ru-RU" sz="1600" dirty="0">
                <a:ea typeface="+mn-lt"/>
                <a:cs typeface="+mn-lt"/>
              </a:rPr>
              <a:t>Шляхом </a:t>
            </a:r>
            <a:r>
              <a:rPr lang="ru-RU" sz="1600" dirty="0" err="1">
                <a:ea typeface="+mn-lt"/>
                <a:cs typeface="+mn-lt"/>
              </a:rPr>
              <a:t>безпосереднього</a:t>
            </a:r>
            <a:r>
              <a:rPr lang="ru-RU" sz="1600" dirty="0">
                <a:ea typeface="+mn-lt"/>
                <a:cs typeface="+mn-lt"/>
              </a:rPr>
              <a:t> контакту</a:t>
            </a:r>
            <a:endParaRPr lang="ru-RU" sz="1600" dirty="0"/>
          </a:p>
          <a:p>
            <a:pPr marL="0" indent="0">
              <a:lnSpc>
                <a:spcPct val="100000"/>
              </a:lnSpc>
              <a:buNone/>
            </a:pPr>
            <a:r>
              <a:rPr lang="ru-RU" sz="1600" b="1" i="1" dirty="0" err="1">
                <a:ea typeface="+mn-lt"/>
                <a:cs typeface="+mn-lt"/>
              </a:rPr>
              <a:t>Опосередковано</a:t>
            </a:r>
            <a:r>
              <a:rPr lang="ru-RU" sz="1600" b="1" i="1" dirty="0">
                <a:ea typeface="+mn-lt"/>
                <a:cs typeface="+mn-lt"/>
              </a:rPr>
              <a:t>:</a:t>
            </a:r>
            <a:endParaRPr lang="ru-RU" sz="1600" dirty="0"/>
          </a:p>
          <a:p>
            <a:pPr>
              <a:lnSpc>
                <a:spcPct val="100000"/>
              </a:lnSpc>
            </a:pPr>
            <a:r>
              <a:rPr lang="ru-RU" sz="1600" dirty="0">
                <a:ea typeface="+mn-lt"/>
                <a:cs typeface="+mn-lt"/>
              </a:rPr>
              <a:t>через </a:t>
            </a:r>
            <a:r>
              <a:rPr lang="ru-RU" sz="1600" err="1">
                <a:ea typeface="+mn-lt"/>
                <a:cs typeface="+mn-lt"/>
              </a:rPr>
              <a:t>ґрунт</a:t>
            </a:r>
            <a:r>
              <a:rPr lang="ru-RU" sz="1600" dirty="0">
                <a:ea typeface="+mn-lt"/>
                <a:cs typeface="+mn-lt"/>
              </a:rPr>
              <a:t>, </a:t>
            </a:r>
            <a:r>
              <a:rPr lang="ru-RU" sz="1600" err="1">
                <a:ea typeface="+mn-lt"/>
                <a:cs typeface="+mn-lt"/>
              </a:rPr>
              <a:t>незнезаражені</a:t>
            </a:r>
            <a:r>
              <a:rPr lang="ru-RU" sz="1600" dirty="0">
                <a:ea typeface="+mn-lt"/>
                <a:cs typeface="+mn-lt"/>
              </a:rPr>
              <a:t> корми, </a:t>
            </a:r>
            <a:r>
              <a:rPr lang="ru-RU" sz="1600" err="1">
                <a:ea typeface="+mn-lt"/>
                <a:cs typeface="+mn-lt"/>
              </a:rPr>
              <a:t>предмети</a:t>
            </a:r>
            <a:r>
              <a:rPr lang="ru-RU" sz="1600" dirty="0">
                <a:ea typeface="+mn-lt"/>
                <a:cs typeface="+mn-lt"/>
              </a:rPr>
              <a:t> догляду й </a:t>
            </a:r>
            <a:r>
              <a:rPr lang="ru-RU" sz="1600" err="1">
                <a:ea typeface="+mn-lt"/>
                <a:cs typeface="+mn-lt"/>
              </a:rPr>
              <a:t>утримання</a:t>
            </a:r>
            <a:r>
              <a:rPr lang="ru-RU" sz="1600" dirty="0">
                <a:ea typeface="+mn-lt"/>
                <a:cs typeface="+mn-lt"/>
              </a:rPr>
              <a:t>, </a:t>
            </a:r>
            <a:r>
              <a:rPr lang="ru-RU" sz="1600" err="1">
                <a:ea typeface="+mn-lt"/>
                <a:cs typeface="+mn-lt"/>
              </a:rPr>
              <a:t>транспортні</a:t>
            </a:r>
            <a:r>
              <a:rPr lang="ru-RU" sz="1600" dirty="0">
                <a:ea typeface="+mn-lt"/>
                <a:cs typeface="+mn-lt"/>
              </a:rPr>
              <a:t> </a:t>
            </a:r>
            <a:r>
              <a:rPr lang="ru-RU" sz="1600" err="1">
                <a:ea typeface="+mn-lt"/>
                <a:cs typeface="+mn-lt"/>
              </a:rPr>
              <a:t>засоби</a:t>
            </a:r>
            <a:r>
              <a:rPr lang="ru-RU" sz="1600" dirty="0">
                <a:ea typeface="+mn-lt"/>
                <a:cs typeface="+mn-lt"/>
              </a:rPr>
              <a:t>; диких </a:t>
            </a:r>
            <a:r>
              <a:rPr lang="ru-RU" sz="1600" err="1">
                <a:ea typeface="+mn-lt"/>
                <a:cs typeface="+mn-lt"/>
              </a:rPr>
              <a:t>кабанів</a:t>
            </a:r>
            <a:r>
              <a:rPr lang="ru-RU" sz="1600" dirty="0">
                <a:ea typeface="+mn-lt"/>
                <a:cs typeface="+mn-lt"/>
              </a:rPr>
              <a:t>, бродячих тварин, </a:t>
            </a:r>
            <a:r>
              <a:rPr lang="ru-RU" sz="1600" err="1">
                <a:ea typeface="+mn-lt"/>
                <a:cs typeface="+mn-lt"/>
              </a:rPr>
              <a:t>птахів</a:t>
            </a:r>
            <a:r>
              <a:rPr lang="ru-RU" sz="1600" dirty="0">
                <a:ea typeface="+mn-lt"/>
                <a:cs typeface="+mn-lt"/>
              </a:rPr>
              <a:t>, мух та </a:t>
            </a:r>
            <a:r>
              <a:rPr lang="ru-RU" sz="1600" err="1">
                <a:ea typeface="+mn-lt"/>
                <a:cs typeface="+mn-lt"/>
              </a:rPr>
              <a:t>обслуговуючий</a:t>
            </a:r>
            <a:r>
              <a:rPr lang="ru-RU" sz="1600" dirty="0">
                <a:ea typeface="+mn-lt"/>
                <a:cs typeface="+mn-lt"/>
              </a:rPr>
              <a:t> персонал;</a:t>
            </a:r>
            <a:endParaRPr lang="ru-RU" sz="1600" dirty="0"/>
          </a:p>
          <a:p>
            <a:pPr>
              <a:lnSpc>
                <a:spcPct val="100000"/>
              </a:lnSpc>
            </a:pPr>
            <a:r>
              <a:rPr lang="ru-RU" sz="1600" dirty="0">
                <a:ea typeface="+mn-lt"/>
                <a:cs typeface="+mn-lt"/>
              </a:rPr>
              <a:t>при </a:t>
            </a:r>
            <a:r>
              <a:rPr lang="ru-RU" sz="1600" err="1">
                <a:ea typeface="+mn-lt"/>
                <a:cs typeface="+mn-lt"/>
              </a:rPr>
              <a:t>згодовуванні</a:t>
            </a:r>
            <a:r>
              <a:rPr lang="ru-RU" sz="1600" dirty="0">
                <a:ea typeface="+mn-lt"/>
                <a:cs typeface="+mn-lt"/>
              </a:rPr>
              <a:t> </a:t>
            </a:r>
            <a:r>
              <a:rPr lang="ru-RU" sz="1600" err="1">
                <a:ea typeface="+mn-lt"/>
                <a:cs typeface="+mn-lt"/>
              </a:rPr>
              <a:t>харчових</a:t>
            </a:r>
            <a:r>
              <a:rPr lang="ru-RU" sz="1600" dirty="0">
                <a:ea typeface="+mn-lt"/>
                <a:cs typeface="+mn-lt"/>
              </a:rPr>
              <a:t> </a:t>
            </a:r>
            <a:r>
              <a:rPr lang="ru-RU" sz="1600" err="1">
                <a:ea typeface="+mn-lt"/>
                <a:cs typeface="+mn-lt"/>
              </a:rPr>
              <a:t>відходів</a:t>
            </a:r>
            <a:r>
              <a:rPr lang="ru-RU" sz="1600" dirty="0">
                <a:ea typeface="+mn-lt"/>
                <a:cs typeface="+mn-lt"/>
              </a:rPr>
              <a:t>, </a:t>
            </a:r>
            <a:r>
              <a:rPr lang="ru-RU" sz="1600" err="1">
                <a:ea typeface="+mn-lt"/>
                <a:cs typeface="+mn-lt"/>
              </a:rPr>
              <a:t>що</a:t>
            </a:r>
            <a:r>
              <a:rPr lang="ru-RU" sz="1600" dirty="0">
                <a:ea typeface="+mn-lt"/>
                <a:cs typeface="+mn-lt"/>
              </a:rPr>
              <a:t> </a:t>
            </a:r>
            <a:r>
              <a:rPr lang="ru-RU" sz="1600" err="1">
                <a:ea typeface="+mn-lt"/>
                <a:cs typeface="+mn-lt"/>
              </a:rPr>
              <a:t>містять</a:t>
            </a:r>
            <a:r>
              <a:rPr lang="ru-RU" sz="1600" dirty="0">
                <a:ea typeface="+mn-lt"/>
                <a:cs typeface="+mn-lt"/>
              </a:rPr>
              <a:t> </a:t>
            </a:r>
            <a:r>
              <a:rPr lang="ru-RU" sz="1600" err="1">
                <a:ea typeface="+mn-lt"/>
                <a:cs typeface="+mn-lt"/>
              </a:rPr>
              <a:t>продукти</a:t>
            </a:r>
            <a:r>
              <a:rPr lang="ru-RU" sz="1600" dirty="0">
                <a:ea typeface="+mn-lt"/>
                <a:cs typeface="+mn-lt"/>
              </a:rPr>
              <a:t> забою </a:t>
            </a:r>
            <a:r>
              <a:rPr lang="ru-RU" sz="1600" err="1">
                <a:ea typeface="+mn-lt"/>
                <a:cs typeface="+mn-lt"/>
              </a:rPr>
              <a:t>хворих</a:t>
            </a:r>
            <a:r>
              <a:rPr lang="ru-RU" sz="1600" dirty="0">
                <a:ea typeface="+mn-lt"/>
                <a:cs typeface="+mn-lt"/>
              </a:rPr>
              <a:t> </a:t>
            </a:r>
            <a:r>
              <a:rPr lang="ru-RU" sz="1600" err="1">
                <a:ea typeface="+mn-lt"/>
                <a:cs typeface="+mn-lt"/>
              </a:rPr>
              <a:t>чи</a:t>
            </a:r>
            <a:r>
              <a:rPr lang="ru-RU" sz="1600" dirty="0">
                <a:ea typeface="+mn-lt"/>
                <a:cs typeface="+mn-lt"/>
              </a:rPr>
              <a:t> </a:t>
            </a:r>
            <a:r>
              <a:rPr lang="ru-RU" sz="1600" err="1">
                <a:ea typeface="+mn-lt"/>
                <a:cs typeface="+mn-lt"/>
              </a:rPr>
              <a:t>інфікованих</a:t>
            </a:r>
            <a:r>
              <a:rPr lang="ru-RU" sz="1600" dirty="0">
                <a:ea typeface="+mn-lt"/>
                <a:cs typeface="+mn-lt"/>
              </a:rPr>
              <a:t> тварин.</a:t>
            </a:r>
            <a:endParaRPr lang="ru-RU" sz="1600"/>
          </a:p>
          <a:p>
            <a:pPr>
              <a:lnSpc>
                <a:spcPct val="100000"/>
              </a:lnSpc>
            </a:pPr>
            <a:r>
              <a:rPr lang="ru-RU" sz="1600" dirty="0">
                <a:ea typeface="+mn-lt"/>
                <a:cs typeface="+mn-lt"/>
              </a:rPr>
              <a:t>Є </a:t>
            </a:r>
            <a:r>
              <a:rPr lang="ru-RU" sz="1600" err="1">
                <a:ea typeface="+mn-lt"/>
                <a:cs typeface="+mn-lt"/>
              </a:rPr>
              <a:t>однією</a:t>
            </a:r>
            <a:r>
              <a:rPr lang="ru-RU" sz="1600" dirty="0">
                <a:ea typeface="+mn-lt"/>
                <a:cs typeface="+mn-lt"/>
              </a:rPr>
              <a:t> </a:t>
            </a:r>
            <a:r>
              <a:rPr lang="ru-RU" sz="1600" err="1">
                <a:ea typeface="+mn-lt"/>
                <a:cs typeface="+mn-lt"/>
              </a:rPr>
              <a:t>із</a:t>
            </a:r>
            <a:r>
              <a:rPr lang="ru-RU" sz="1600" dirty="0">
                <a:ea typeface="+mn-lt"/>
                <a:cs typeface="+mn-lt"/>
              </a:rPr>
              <a:t> </a:t>
            </a:r>
            <a:r>
              <a:rPr lang="ru-RU" sz="1600" err="1">
                <a:ea typeface="+mn-lt"/>
                <a:cs typeface="+mn-lt"/>
              </a:rPr>
              <a:t>найбільш</a:t>
            </a:r>
            <a:r>
              <a:rPr lang="ru-RU" sz="1600" dirty="0">
                <a:ea typeface="+mn-lt"/>
                <a:cs typeface="+mn-lt"/>
              </a:rPr>
              <a:t> </a:t>
            </a:r>
            <a:r>
              <a:rPr lang="ru-RU" sz="1600" err="1">
                <a:ea typeface="+mn-lt"/>
                <a:cs typeface="+mn-lt"/>
              </a:rPr>
              <a:t>небезпечних</a:t>
            </a:r>
            <a:r>
              <a:rPr lang="ru-RU" sz="1600" dirty="0">
                <a:ea typeface="+mn-lt"/>
                <a:cs typeface="+mn-lt"/>
              </a:rPr>
              <a:t> хвороб свиней, </a:t>
            </a:r>
            <a:r>
              <a:rPr lang="ru-RU" sz="1600" err="1">
                <a:ea typeface="+mn-lt"/>
                <a:cs typeface="+mn-lt"/>
              </a:rPr>
              <a:t>оскільки</a:t>
            </a:r>
            <a:r>
              <a:rPr lang="ru-RU" sz="1600" dirty="0">
                <a:ea typeface="+mn-lt"/>
                <a:cs typeface="+mn-lt"/>
              </a:rPr>
              <a:t> </a:t>
            </a:r>
            <a:r>
              <a:rPr lang="ru-RU" sz="1600" err="1">
                <a:ea typeface="+mn-lt"/>
                <a:cs typeface="+mn-lt"/>
              </a:rPr>
              <a:t>характеризується</a:t>
            </a:r>
            <a:r>
              <a:rPr lang="ru-RU" sz="1600" dirty="0">
                <a:ea typeface="+mn-lt"/>
                <a:cs typeface="+mn-lt"/>
              </a:rPr>
              <a:t> </a:t>
            </a:r>
            <a:r>
              <a:rPr lang="ru-RU" sz="1600" err="1">
                <a:ea typeface="+mn-lt"/>
                <a:cs typeface="+mn-lt"/>
              </a:rPr>
              <a:t>високою</a:t>
            </a:r>
            <a:r>
              <a:rPr lang="ru-RU" sz="1600" dirty="0">
                <a:ea typeface="+mn-lt"/>
                <a:cs typeface="+mn-lt"/>
              </a:rPr>
              <a:t> </a:t>
            </a:r>
            <a:r>
              <a:rPr lang="ru-RU" sz="1600" err="1">
                <a:ea typeface="+mn-lt"/>
                <a:cs typeface="+mn-lt"/>
              </a:rPr>
              <a:t>смертністю</a:t>
            </a:r>
            <a:r>
              <a:rPr lang="ru-RU" sz="1600" dirty="0">
                <a:ea typeface="+mn-lt"/>
                <a:cs typeface="+mn-lt"/>
              </a:rPr>
              <a:t>, </a:t>
            </a:r>
            <a:r>
              <a:rPr lang="ru-RU" sz="1600" err="1">
                <a:ea typeface="+mn-lt"/>
                <a:cs typeface="+mn-lt"/>
              </a:rPr>
              <a:t>значними</a:t>
            </a:r>
            <a:r>
              <a:rPr lang="ru-RU" sz="1600" dirty="0">
                <a:ea typeface="+mn-lt"/>
                <a:cs typeface="+mn-lt"/>
              </a:rPr>
              <a:t> </a:t>
            </a:r>
            <a:r>
              <a:rPr lang="ru-RU" sz="1600" err="1">
                <a:ea typeface="+mn-lt"/>
                <a:cs typeface="+mn-lt"/>
              </a:rPr>
              <a:t>економічними</a:t>
            </a:r>
            <a:r>
              <a:rPr lang="ru-RU" sz="1600" dirty="0">
                <a:ea typeface="+mn-lt"/>
                <a:cs typeface="+mn-lt"/>
              </a:rPr>
              <a:t> </a:t>
            </a:r>
            <a:r>
              <a:rPr lang="ru-RU" sz="1600" err="1">
                <a:ea typeface="+mn-lt"/>
                <a:cs typeface="+mn-lt"/>
              </a:rPr>
              <a:t>збитками</a:t>
            </a:r>
            <a:r>
              <a:rPr lang="ru-RU" sz="1600" dirty="0">
                <a:ea typeface="+mn-lt"/>
                <a:cs typeface="+mn-lt"/>
              </a:rPr>
              <a:t>, </a:t>
            </a:r>
            <a:r>
              <a:rPr lang="ru-RU" sz="1600" err="1">
                <a:ea typeface="+mn-lt"/>
                <a:cs typeface="+mn-lt"/>
              </a:rPr>
              <a:t>зумовлених</a:t>
            </a:r>
            <a:r>
              <a:rPr lang="ru-RU" sz="1600" dirty="0">
                <a:ea typeface="+mn-lt"/>
                <a:cs typeface="+mn-lt"/>
              </a:rPr>
              <a:t> </a:t>
            </a:r>
            <a:r>
              <a:rPr lang="ru-RU" sz="1600" err="1">
                <a:ea typeface="+mn-lt"/>
                <a:cs typeface="+mn-lt"/>
              </a:rPr>
              <a:t>відсутністю</a:t>
            </a:r>
            <a:r>
              <a:rPr lang="ru-RU" sz="1600" dirty="0">
                <a:ea typeface="+mn-lt"/>
                <a:cs typeface="+mn-lt"/>
              </a:rPr>
              <a:t> </a:t>
            </a:r>
            <a:r>
              <a:rPr lang="ru-RU" sz="1600" err="1">
                <a:ea typeface="+mn-lt"/>
                <a:cs typeface="+mn-lt"/>
              </a:rPr>
              <a:t>вакцини</a:t>
            </a:r>
            <a:r>
              <a:rPr lang="ru-RU" sz="1600" dirty="0">
                <a:ea typeface="+mn-lt"/>
                <a:cs typeface="+mn-lt"/>
              </a:rPr>
              <a:t>, </a:t>
            </a:r>
            <a:r>
              <a:rPr lang="ru-RU" sz="1600" err="1">
                <a:ea typeface="+mn-lt"/>
                <a:cs typeface="+mn-lt"/>
              </a:rPr>
              <a:t>запровадженням</a:t>
            </a:r>
            <a:r>
              <a:rPr lang="ru-RU" sz="1600" dirty="0">
                <a:ea typeface="+mn-lt"/>
                <a:cs typeface="+mn-lt"/>
              </a:rPr>
              <a:t> </a:t>
            </a:r>
            <a:r>
              <a:rPr lang="ru-RU" sz="1600" err="1">
                <a:ea typeface="+mn-lt"/>
                <a:cs typeface="+mn-lt"/>
              </a:rPr>
              <a:t>спеціального</a:t>
            </a:r>
            <a:r>
              <a:rPr lang="ru-RU" sz="1600" dirty="0">
                <a:ea typeface="+mn-lt"/>
                <a:cs typeface="+mn-lt"/>
              </a:rPr>
              <a:t> режиму для </a:t>
            </a:r>
            <a:r>
              <a:rPr lang="ru-RU" sz="1600" err="1">
                <a:ea typeface="+mn-lt"/>
                <a:cs typeface="+mn-lt"/>
              </a:rPr>
              <a:t>свиногосподарств</a:t>
            </a:r>
            <a:r>
              <a:rPr lang="ru-RU" sz="1600" dirty="0">
                <a:ea typeface="+mn-lt"/>
                <a:cs typeface="+mn-lt"/>
              </a:rPr>
              <a:t>, </a:t>
            </a:r>
            <a:r>
              <a:rPr lang="ru-RU" sz="1600" err="1">
                <a:ea typeface="+mn-lt"/>
                <a:cs typeface="+mn-lt"/>
              </a:rPr>
              <a:t>витратами</a:t>
            </a:r>
            <a:r>
              <a:rPr lang="ru-RU" sz="1600" dirty="0">
                <a:ea typeface="+mn-lt"/>
                <a:cs typeface="+mn-lt"/>
              </a:rPr>
              <a:t> на </a:t>
            </a:r>
            <a:r>
              <a:rPr lang="ru-RU" sz="1600" err="1">
                <a:ea typeface="+mn-lt"/>
                <a:cs typeface="+mn-lt"/>
              </a:rPr>
              <a:t>проведення</a:t>
            </a:r>
            <a:r>
              <a:rPr lang="ru-RU" sz="1600" dirty="0">
                <a:ea typeface="+mn-lt"/>
                <a:cs typeface="+mn-lt"/>
              </a:rPr>
              <a:t> </a:t>
            </a:r>
            <a:r>
              <a:rPr lang="ru-RU" sz="1600" err="1">
                <a:ea typeface="+mn-lt"/>
                <a:cs typeface="+mn-lt"/>
              </a:rPr>
              <a:t>моніторингових</a:t>
            </a:r>
            <a:r>
              <a:rPr lang="ru-RU" sz="1600" dirty="0">
                <a:ea typeface="+mn-lt"/>
                <a:cs typeface="+mn-lt"/>
              </a:rPr>
              <a:t> та </a:t>
            </a:r>
            <a:r>
              <a:rPr lang="ru-RU" sz="1600" err="1">
                <a:ea typeface="+mn-lt"/>
                <a:cs typeface="+mn-lt"/>
              </a:rPr>
              <a:t>діагностичних</a:t>
            </a:r>
            <a:r>
              <a:rPr lang="ru-RU" sz="1600" dirty="0">
                <a:ea typeface="+mn-lt"/>
                <a:cs typeface="+mn-lt"/>
              </a:rPr>
              <a:t> </a:t>
            </a:r>
            <a:r>
              <a:rPr lang="ru-RU" sz="1600" err="1">
                <a:ea typeface="+mn-lt"/>
                <a:cs typeface="+mn-lt"/>
              </a:rPr>
              <a:t>досліджень</a:t>
            </a:r>
            <a:r>
              <a:rPr lang="ru-RU" sz="1600" dirty="0">
                <a:ea typeface="+mn-lt"/>
                <a:cs typeface="+mn-lt"/>
              </a:rPr>
              <a:t>, </a:t>
            </a:r>
            <a:r>
              <a:rPr lang="ru-RU" sz="1600" err="1">
                <a:ea typeface="+mn-lt"/>
                <a:cs typeface="+mn-lt"/>
              </a:rPr>
              <a:t>організацію</a:t>
            </a:r>
            <a:r>
              <a:rPr lang="ru-RU" sz="1600" dirty="0">
                <a:ea typeface="+mn-lt"/>
                <a:cs typeface="+mn-lt"/>
              </a:rPr>
              <a:t> </a:t>
            </a:r>
            <a:r>
              <a:rPr lang="ru-RU" sz="1600" err="1">
                <a:ea typeface="+mn-lt"/>
                <a:cs typeface="+mn-lt"/>
              </a:rPr>
              <a:t>профілактичних</a:t>
            </a:r>
            <a:r>
              <a:rPr lang="ru-RU" sz="1600" dirty="0">
                <a:ea typeface="+mn-lt"/>
                <a:cs typeface="+mn-lt"/>
              </a:rPr>
              <a:t> та </a:t>
            </a:r>
            <a:r>
              <a:rPr lang="ru-RU" sz="1600" err="1">
                <a:ea typeface="+mn-lt"/>
                <a:cs typeface="+mn-lt"/>
              </a:rPr>
              <a:t>ліквідаційних</a:t>
            </a:r>
            <a:r>
              <a:rPr lang="ru-RU" sz="1600" dirty="0">
                <a:ea typeface="+mn-lt"/>
                <a:cs typeface="+mn-lt"/>
              </a:rPr>
              <a:t> </a:t>
            </a:r>
            <a:r>
              <a:rPr lang="ru-RU" sz="1600" err="1">
                <a:ea typeface="+mn-lt"/>
                <a:cs typeface="+mn-lt"/>
              </a:rPr>
              <a:t>заходів</a:t>
            </a:r>
            <a:r>
              <a:rPr lang="ru-RU" sz="1600" dirty="0">
                <a:ea typeface="+mn-lt"/>
                <a:cs typeface="+mn-lt"/>
              </a:rPr>
              <a:t> в </a:t>
            </a:r>
            <a:r>
              <a:rPr lang="ru-RU" sz="1600" err="1">
                <a:ea typeface="+mn-lt"/>
                <a:cs typeface="+mn-lt"/>
              </a:rPr>
              <a:t>разі</a:t>
            </a:r>
            <a:r>
              <a:rPr lang="ru-RU" sz="1600" dirty="0">
                <a:ea typeface="+mn-lt"/>
                <a:cs typeface="+mn-lt"/>
              </a:rPr>
              <a:t> </a:t>
            </a:r>
            <a:r>
              <a:rPr lang="ru-RU" sz="1600" err="1">
                <a:ea typeface="+mn-lt"/>
                <a:cs typeface="+mn-lt"/>
              </a:rPr>
              <a:t>загрози</a:t>
            </a:r>
            <a:r>
              <a:rPr lang="ru-RU" sz="1600" dirty="0">
                <a:ea typeface="+mn-lt"/>
                <a:cs typeface="+mn-lt"/>
              </a:rPr>
              <a:t> </a:t>
            </a:r>
            <a:r>
              <a:rPr lang="ru-RU" sz="1600" err="1">
                <a:ea typeface="+mn-lt"/>
                <a:cs typeface="+mn-lt"/>
              </a:rPr>
              <a:t>чи</a:t>
            </a:r>
            <a:r>
              <a:rPr lang="ru-RU" sz="1600" dirty="0">
                <a:ea typeface="+mn-lt"/>
                <a:cs typeface="+mn-lt"/>
              </a:rPr>
              <a:t> </a:t>
            </a:r>
            <a:r>
              <a:rPr lang="ru-RU" sz="1600" err="1">
                <a:ea typeface="+mn-lt"/>
                <a:cs typeface="+mn-lt"/>
              </a:rPr>
              <a:t>виникнення</a:t>
            </a:r>
            <a:r>
              <a:rPr lang="ru-RU" sz="1600" dirty="0">
                <a:ea typeface="+mn-lt"/>
                <a:cs typeface="+mn-lt"/>
              </a:rPr>
              <a:t> </a:t>
            </a:r>
            <a:r>
              <a:rPr lang="ru-RU" sz="1600" err="1">
                <a:ea typeface="+mn-lt"/>
                <a:cs typeface="+mn-lt"/>
              </a:rPr>
              <a:t>хвороби</a:t>
            </a:r>
            <a:r>
              <a:rPr lang="ru-RU" sz="1600" dirty="0">
                <a:ea typeface="+mn-lt"/>
                <a:cs typeface="+mn-lt"/>
              </a:rPr>
              <a:t> та </a:t>
            </a:r>
            <a:r>
              <a:rPr lang="ru-RU" sz="1600" err="1">
                <a:ea typeface="+mn-lt"/>
                <a:cs typeface="+mn-lt"/>
              </a:rPr>
              <a:t>торговельними</a:t>
            </a:r>
            <a:r>
              <a:rPr lang="ru-RU" sz="1600" dirty="0">
                <a:ea typeface="+mn-lt"/>
                <a:cs typeface="+mn-lt"/>
              </a:rPr>
              <a:t> </a:t>
            </a:r>
            <a:r>
              <a:rPr lang="ru-RU" sz="1600" err="1">
                <a:ea typeface="+mn-lt"/>
                <a:cs typeface="+mn-lt"/>
              </a:rPr>
              <a:t>обмеженнями</a:t>
            </a:r>
            <a:r>
              <a:rPr lang="ru-RU" sz="1600" dirty="0">
                <a:ea typeface="+mn-lt"/>
                <a:cs typeface="+mn-lt"/>
              </a:rPr>
              <a:t>, </a:t>
            </a:r>
            <a:r>
              <a:rPr lang="ru-RU" sz="1600" err="1">
                <a:ea typeface="+mn-lt"/>
                <a:cs typeface="+mn-lt"/>
              </a:rPr>
              <a:t>що</a:t>
            </a:r>
            <a:r>
              <a:rPr lang="ru-RU" sz="1600" dirty="0">
                <a:ea typeface="+mn-lt"/>
                <a:cs typeface="+mn-lt"/>
              </a:rPr>
              <a:t> </a:t>
            </a:r>
            <a:r>
              <a:rPr lang="ru-RU" sz="1600" err="1">
                <a:ea typeface="+mn-lt"/>
                <a:cs typeface="+mn-lt"/>
              </a:rPr>
              <a:t>запроваджуються</a:t>
            </a:r>
            <a:r>
              <a:rPr lang="ru-RU" sz="1600" dirty="0">
                <a:ea typeface="+mn-lt"/>
                <a:cs typeface="+mn-lt"/>
              </a:rPr>
              <a:t> для </a:t>
            </a:r>
            <a:r>
              <a:rPr lang="ru-RU" sz="1600" err="1">
                <a:ea typeface="+mn-lt"/>
                <a:cs typeface="+mn-lt"/>
              </a:rPr>
              <a:t>блокування</a:t>
            </a:r>
            <a:r>
              <a:rPr lang="ru-RU" sz="1600" dirty="0">
                <a:ea typeface="+mn-lt"/>
                <a:cs typeface="+mn-lt"/>
              </a:rPr>
              <a:t> </a:t>
            </a:r>
            <a:r>
              <a:rPr lang="ru-RU" sz="1600" err="1">
                <a:ea typeface="+mn-lt"/>
                <a:cs typeface="+mn-lt"/>
              </a:rPr>
              <a:t>її</a:t>
            </a:r>
            <a:r>
              <a:rPr lang="ru-RU" sz="1600" dirty="0">
                <a:ea typeface="+mn-lt"/>
                <a:cs typeface="+mn-lt"/>
              </a:rPr>
              <a:t> </a:t>
            </a:r>
            <a:r>
              <a:rPr lang="ru-RU" sz="1600" err="1">
                <a:ea typeface="+mn-lt"/>
                <a:cs typeface="+mn-lt"/>
              </a:rPr>
              <a:t>розповсюдження</a:t>
            </a:r>
            <a:r>
              <a:rPr lang="ru-RU" sz="1600" dirty="0">
                <a:ea typeface="+mn-lt"/>
                <a:cs typeface="+mn-lt"/>
              </a:rPr>
              <a:t> - </a:t>
            </a:r>
            <a:r>
              <a:rPr lang="ru-RU" sz="1600" err="1">
                <a:ea typeface="+mn-lt"/>
                <a:cs typeface="+mn-lt"/>
              </a:rPr>
              <a:t>вірус</a:t>
            </a:r>
            <a:r>
              <a:rPr lang="ru-RU" sz="1600" dirty="0">
                <a:ea typeface="+mn-lt"/>
                <a:cs typeface="+mn-lt"/>
              </a:rPr>
              <a:t> </a:t>
            </a:r>
            <a:r>
              <a:rPr lang="ru-RU" sz="1600" err="1">
                <a:ea typeface="+mn-lt"/>
                <a:cs typeface="+mn-lt"/>
              </a:rPr>
              <a:t>африканської</a:t>
            </a:r>
            <a:r>
              <a:rPr lang="ru-RU" sz="1600" dirty="0">
                <a:ea typeface="+mn-lt"/>
                <a:cs typeface="+mn-lt"/>
              </a:rPr>
              <a:t> </a:t>
            </a:r>
            <a:r>
              <a:rPr lang="ru-RU" sz="1600" err="1">
                <a:ea typeface="+mn-lt"/>
                <a:cs typeface="+mn-lt"/>
              </a:rPr>
              <a:t>чуми</a:t>
            </a:r>
            <a:r>
              <a:rPr lang="ru-RU" sz="1600" dirty="0">
                <a:ea typeface="+mn-lt"/>
                <a:cs typeface="+mn-lt"/>
              </a:rPr>
              <a:t> свиней не становить </a:t>
            </a:r>
            <a:r>
              <a:rPr lang="ru-RU" sz="1600" err="1">
                <a:ea typeface="+mn-lt"/>
                <a:cs typeface="+mn-lt"/>
              </a:rPr>
              <a:t>небезпеки</a:t>
            </a:r>
            <a:r>
              <a:rPr lang="ru-RU" sz="1600" dirty="0">
                <a:ea typeface="+mn-lt"/>
                <a:cs typeface="+mn-lt"/>
              </a:rPr>
              <a:t> для </a:t>
            </a:r>
            <a:r>
              <a:rPr lang="ru-RU" sz="1600" err="1">
                <a:ea typeface="+mn-lt"/>
                <a:cs typeface="+mn-lt"/>
              </a:rPr>
              <a:t>людини</a:t>
            </a:r>
            <a:r>
              <a:rPr lang="ru-RU" sz="1600" dirty="0">
                <a:ea typeface="+mn-lt"/>
                <a:cs typeface="+mn-lt"/>
              </a:rPr>
              <a:t>.</a:t>
            </a:r>
            <a:endParaRPr lang="ru-RU" sz="1600"/>
          </a:p>
          <a:p>
            <a:pPr>
              <a:lnSpc>
                <a:spcPct val="100000"/>
              </a:lnSpc>
            </a:pPr>
            <a:endParaRPr lang="ru-RU" sz="1100"/>
          </a:p>
        </p:txBody>
      </p:sp>
      <p:cxnSp>
        <p:nvCxnSpPr>
          <p:cNvPr id="11" name="Straight Connector 10">
            <a:extLst>
              <a:ext uri="{FF2B5EF4-FFF2-40B4-BE49-F238E27FC236}">
                <a16:creationId xmlns:a16="http://schemas.microsoft.com/office/drawing/2014/main" id="{4583FD9E-C5A7-96F7-951D-7D292013CD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70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D1E86E01-4044-49E6-F970-F1B3FA6CD1D2}"/>
              </a:ext>
            </a:extLst>
          </p:cNvPr>
          <p:cNvSpPr>
            <a:spLocks noGrp="1"/>
          </p:cNvSpPr>
          <p:nvPr>
            <p:ph type="title"/>
          </p:nvPr>
        </p:nvSpPr>
        <p:spPr>
          <a:xfrm>
            <a:off x="700087" y="909638"/>
            <a:ext cx="10691813" cy="1155618"/>
          </a:xfrm>
        </p:spPr>
        <p:txBody>
          <a:bodyPr>
            <a:normAutofit/>
          </a:bodyPr>
          <a:lstStyle/>
          <a:p>
            <a:pPr>
              <a:lnSpc>
                <a:spcPct val="90000"/>
              </a:lnSpc>
            </a:pPr>
            <a:r>
              <a:rPr lang="ru-RU" sz="3700" err="1">
                <a:latin typeface="Calibri"/>
                <a:ea typeface="Calibri"/>
                <a:cs typeface="Calibri"/>
              </a:rPr>
              <a:t>Щоб</a:t>
            </a:r>
            <a:r>
              <a:rPr lang="ru-RU" sz="3700">
                <a:latin typeface="Calibri"/>
                <a:ea typeface="Calibri"/>
                <a:cs typeface="Calibri"/>
              </a:rPr>
              <a:t> </a:t>
            </a:r>
            <a:r>
              <a:rPr lang="ru-RU" sz="3700" err="1">
                <a:latin typeface="Calibri"/>
                <a:ea typeface="Calibri"/>
                <a:cs typeface="Calibri"/>
              </a:rPr>
              <a:t>запобігти</a:t>
            </a:r>
            <a:r>
              <a:rPr lang="ru-RU" sz="3700">
                <a:latin typeface="Calibri"/>
                <a:ea typeface="Calibri"/>
                <a:cs typeface="Calibri"/>
              </a:rPr>
              <a:t> </a:t>
            </a:r>
            <a:r>
              <a:rPr lang="ru-RU" sz="3700" err="1">
                <a:latin typeface="Calibri"/>
                <a:ea typeface="Calibri"/>
                <a:cs typeface="Calibri"/>
              </a:rPr>
              <a:t>занесенню</a:t>
            </a:r>
            <a:r>
              <a:rPr lang="ru-RU" sz="3700">
                <a:latin typeface="Calibri"/>
                <a:ea typeface="Calibri"/>
                <a:cs typeface="Calibri"/>
              </a:rPr>
              <a:t> </a:t>
            </a:r>
            <a:r>
              <a:rPr lang="ru-RU" sz="3700" err="1">
                <a:latin typeface="Calibri"/>
                <a:ea typeface="Calibri"/>
                <a:cs typeface="Calibri"/>
              </a:rPr>
              <a:t>вірусу</a:t>
            </a:r>
            <a:r>
              <a:rPr lang="ru-RU" sz="3700">
                <a:latin typeface="Calibri"/>
                <a:ea typeface="Calibri"/>
                <a:cs typeface="Calibri"/>
              </a:rPr>
              <a:t> АЧС у </a:t>
            </a:r>
            <a:r>
              <a:rPr lang="ru-RU" sz="3700" err="1">
                <a:latin typeface="Calibri"/>
                <a:ea typeface="Calibri"/>
                <a:cs typeface="Calibri"/>
              </a:rPr>
              <a:t>господарство</a:t>
            </a:r>
            <a:r>
              <a:rPr lang="ru-RU" sz="3700">
                <a:latin typeface="Calibri"/>
                <a:ea typeface="Calibri"/>
                <a:cs typeface="Calibri"/>
              </a:rPr>
              <a:t>, </a:t>
            </a:r>
            <a:r>
              <a:rPr lang="ru-RU" sz="3700" err="1">
                <a:latin typeface="Calibri"/>
                <a:ea typeface="Calibri"/>
                <a:cs typeface="Calibri"/>
              </a:rPr>
              <a:t>необхідно</a:t>
            </a:r>
            <a:r>
              <a:rPr lang="ru-RU" sz="3700">
                <a:latin typeface="Calibri"/>
                <a:ea typeface="Calibri"/>
                <a:cs typeface="Calibri"/>
              </a:rPr>
              <a:t>:</a:t>
            </a:r>
            <a:endParaRPr lang="ru-RU" sz="3700"/>
          </a:p>
        </p:txBody>
      </p:sp>
      <p:graphicFrame>
        <p:nvGraphicFramePr>
          <p:cNvPr id="5" name="Объект 2">
            <a:extLst>
              <a:ext uri="{FF2B5EF4-FFF2-40B4-BE49-F238E27FC236}">
                <a16:creationId xmlns:a16="http://schemas.microsoft.com/office/drawing/2014/main" id="{B5C05882-4A30-35D0-3786-98646FCB4794}"/>
              </a:ext>
            </a:extLst>
          </p:cNvPr>
          <p:cNvGraphicFramePr>
            <a:graphicFrameLocks noGrp="1"/>
          </p:cNvGraphicFramePr>
          <p:nvPr>
            <p:ph idx="1"/>
            <p:extLst>
              <p:ext uri="{D42A27DB-BD31-4B8C-83A1-F6EECF244321}">
                <p14:modId xmlns:p14="http://schemas.microsoft.com/office/powerpoint/2010/main" val="1395119365"/>
              </p:ext>
            </p:extLst>
          </p:nvPr>
        </p:nvGraphicFramePr>
        <p:xfrm>
          <a:off x="700088" y="2222500"/>
          <a:ext cx="10691812" cy="374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815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descr="У Чернівцях в приватному господарстві зафіксовано сказ тварин: там  запроваджено карантин. Протиепізоотична комісія визначила загрозливими ряд  вулиць міста | БукІнфо">
            <a:extLst>
              <a:ext uri="{FF2B5EF4-FFF2-40B4-BE49-F238E27FC236}">
                <a16:creationId xmlns:a16="http://schemas.microsoft.com/office/drawing/2014/main" id="{9C4EE512-7BA6-BF1F-0032-9FFE4DEEFEC0}"/>
              </a:ext>
            </a:extLst>
          </p:cNvPr>
          <p:cNvPicPr>
            <a:picLocks noChangeAspect="1"/>
          </p:cNvPicPr>
          <p:nvPr/>
        </p:nvPicPr>
        <p:blipFill>
          <a:blip r:embed="rId2"/>
          <a:srcRect l="25463" r="20970" b="-2"/>
          <a:stretch/>
        </p:blipFill>
        <p:spPr>
          <a:xfrm>
            <a:off x="7306236" y="902448"/>
            <a:ext cx="4085664" cy="5053104"/>
          </a:xfrm>
          <a:prstGeom prst="rect">
            <a:avLst/>
          </a:prstGeom>
        </p:spPr>
      </p:pic>
      <p:sp>
        <p:nvSpPr>
          <p:cNvPr id="3" name="Объект 2">
            <a:extLst>
              <a:ext uri="{FF2B5EF4-FFF2-40B4-BE49-F238E27FC236}">
                <a16:creationId xmlns:a16="http://schemas.microsoft.com/office/drawing/2014/main" id="{8C667BCA-000B-BEC2-63E2-51ECE250B64A}"/>
              </a:ext>
            </a:extLst>
          </p:cNvPr>
          <p:cNvSpPr>
            <a:spLocks noGrp="1"/>
          </p:cNvSpPr>
          <p:nvPr>
            <p:ph idx="1"/>
          </p:nvPr>
        </p:nvSpPr>
        <p:spPr>
          <a:xfrm>
            <a:off x="704088" y="897589"/>
            <a:ext cx="6341582" cy="5027781"/>
          </a:xfrm>
        </p:spPr>
        <p:txBody>
          <a:bodyPr vert="horz" lIns="91440" tIns="45720" rIns="91440" bIns="45720" rtlCol="0" anchor="t">
            <a:noAutofit/>
          </a:bodyPr>
          <a:lstStyle/>
          <a:p>
            <a:pPr>
              <a:lnSpc>
                <a:spcPct val="100000"/>
              </a:lnSpc>
            </a:pPr>
            <a:r>
              <a:rPr lang="uk" sz="1400" dirty="0">
                <a:latin typeface="Arial"/>
                <a:cs typeface="Arial"/>
              </a:rPr>
              <a:t>Згідно діючої Інструкції місцева державна надзвичайна протиепізоотична комісія вирішує усі питання, пов'язані з ліквідацією хвороби та приймає план дій щодо боротьби із захворюванням,  затверджує інформаційну систему по забезпеченню оперативного зв'язку і координації всіх запланованих дій зацікавлених служб району (міста) по цим питанням.</a:t>
            </a:r>
            <a:endParaRPr lang="ru-RU" sz="1400" dirty="0"/>
          </a:p>
          <a:p>
            <a:pPr>
              <a:lnSpc>
                <a:spcPct val="100000"/>
              </a:lnSpc>
            </a:pPr>
            <a:r>
              <a:rPr lang="uk" sz="1400" dirty="0">
                <a:latin typeface="Arial"/>
                <a:cs typeface="Arial"/>
              </a:rPr>
              <a:t>При виникненні АЧС, з метою проведення оздоровчих заходів та недопущення розповсюдження збудника будуть задіяні спеціалісти територіальних органів та державних установ ветеринарної медицини, які працюють згідно штатного розпису на час виникнення спалаху АЧС.</a:t>
            </a:r>
            <a:endParaRPr lang="ru-RU" sz="1400" dirty="0"/>
          </a:p>
          <a:p>
            <a:pPr>
              <a:lnSpc>
                <a:spcPct val="100000"/>
              </a:lnSpc>
            </a:pPr>
            <a:r>
              <a:rPr lang="uk" sz="1400" dirty="0">
                <a:latin typeface="Arial"/>
                <a:cs typeface="Arial"/>
              </a:rPr>
              <a:t>Згідно діючої Інструкції місцева державна надзвичайна протиепізоотична комісія вирішує усі питання, пов'язані з ліквідацією хвороби та приймає план дій щодо боротьби із захворюванням,  затверджує інформаційну систему по забезпеченню оперативного зв'язку і координації всіх запланованих дій зацікавлених служб району (міста) по цим питанням.</a:t>
            </a:r>
            <a:endParaRPr lang="ru-RU" sz="1400" dirty="0"/>
          </a:p>
          <a:p>
            <a:pPr>
              <a:lnSpc>
                <a:spcPct val="100000"/>
              </a:lnSpc>
            </a:pPr>
            <a:r>
              <a:rPr lang="uk" sz="1400" dirty="0">
                <a:latin typeface="Arial"/>
                <a:cs typeface="Arial"/>
              </a:rPr>
              <a:t>Органи місцевого самоврядування передбачають в бюджетах місцевих рад кошти для придбання на випадок надзвичайних ситуацій автономних електростанцій, пересувних обігрівачів, вагончиків та іншого устаткування та обладнання, яке необхідне для облаштування карантинних постів, засоби для дезінфекції, транспорт та ГСМ для проведення заходів з ліквідації та недопущенню розповсюдження АЧС.</a:t>
            </a:r>
            <a:endParaRPr lang="ru-RU" sz="1400" dirty="0"/>
          </a:p>
          <a:p>
            <a:pPr>
              <a:lnSpc>
                <a:spcPct val="100000"/>
              </a:lnSpc>
            </a:pPr>
            <a:endParaRPr lang="en-US" sz="1100"/>
          </a:p>
        </p:txBody>
      </p:sp>
      <p:cxnSp>
        <p:nvCxnSpPr>
          <p:cNvPr id="11" name="Straight Connector 1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5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B3CA38D-7BB0-4D35-BE00-0F48766027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3915F7C-6B8E-1664-9740-E187401B748D}"/>
              </a:ext>
            </a:extLst>
          </p:cNvPr>
          <p:cNvSpPr>
            <a:spLocks noGrp="1"/>
          </p:cNvSpPr>
          <p:nvPr>
            <p:ph type="title"/>
          </p:nvPr>
        </p:nvSpPr>
        <p:spPr>
          <a:xfrm>
            <a:off x="700635" y="913218"/>
            <a:ext cx="10691265" cy="1371030"/>
          </a:xfrm>
        </p:spPr>
        <p:txBody>
          <a:bodyPr>
            <a:normAutofit/>
          </a:bodyPr>
          <a:lstStyle/>
          <a:p>
            <a:r>
              <a:rPr lang="ru-RU" sz="3800" b="1" dirty="0">
                <a:latin typeface="Times New Roman"/>
                <a:cs typeface="Times New Roman"/>
              </a:rPr>
              <a:t>Заходи з </a:t>
            </a:r>
            <a:r>
              <a:rPr lang="ru-RU" sz="3800" b="1" err="1">
                <a:latin typeface="Times New Roman"/>
                <a:cs typeface="Times New Roman"/>
              </a:rPr>
              <a:t>ліквідації</a:t>
            </a:r>
            <a:r>
              <a:rPr lang="ru-RU" sz="3800" b="1" dirty="0">
                <a:latin typeface="Times New Roman"/>
                <a:cs typeface="Times New Roman"/>
              </a:rPr>
              <a:t> АЧС</a:t>
            </a:r>
            <a:endParaRPr lang="ru-RU" sz="3800" dirty="0"/>
          </a:p>
        </p:txBody>
      </p:sp>
      <p:sp>
        <p:nvSpPr>
          <p:cNvPr id="3" name="Объект 2">
            <a:extLst>
              <a:ext uri="{FF2B5EF4-FFF2-40B4-BE49-F238E27FC236}">
                <a16:creationId xmlns:a16="http://schemas.microsoft.com/office/drawing/2014/main" id="{D020C5BE-EEE5-FFCB-7E43-CF5A9E0DE6BB}"/>
              </a:ext>
            </a:extLst>
          </p:cNvPr>
          <p:cNvSpPr>
            <a:spLocks noGrp="1"/>
          </p:cNvSpPr>
          <p:nvPr>
            <p:ph idx="1"/>
          </p:nvPr>
        </p:nvSpPr>
        <p:spPr>
          <a:xfrm>
            <a:off x="700635" y="1711090"/>
            <a:ext cx="10571523" cy="4088238"/>
          </a:xfrm>
        </p:spPr>
        <p:txBody>
          <a:bodyPr vert="horz" lIns="91440" tIns="45720" rIns="91440" bIns="45720" rtlCol="0" anchor="t">
            <a:noAutofit/>
          </a:bodyPr>
          <a:lstStyle/>
          <a:p>
            <a:pPr marL="0" indent="0">
              <a:lnSpc>
                <a:spcPct val="100000"/>
              </a:lnSpc>
              <a:buNone/>
            </a:pPr>
            <a:r>
              <a:rPr lang="ru-RU" sz="1700" err="1">
                <a:latin typeface="Times New Roman"/>
                <a:cs typeface="Times New Roman"/>
              </a:rPr>
              <a:t>Після</a:t>
            </a:r>
            <a:r>
              <a:rPr lang="ru-RU" sz="1700" dirty="0">
                <a:latin typeface="Times New Roman"/>
                <a:cs typeface="Times New Roman"/>
              </a:rPr>
              <a:t> </a:t>
            </a:r>
            <a:r>
              <a:rPr lang="ru-RU" sz="1700" err="1">
                <a:latin typeface="Times New Roman"/>
                <a:cs typeface="Times New Roman"/>
              </a:rPr>
              <a:t>одержання</a:t>
            </a:r>
            <a:r>
              <a:rPr lang="ru-RU" sz="1700" dirty="0">
                <a:latin typeface="Times New Roman"/>
                <a:cs typeface="Times New Roman"/>
              </a:rPr>
              <a:t> </a:t>
            </a:r>
            <a:r>
              <a:rPr lang="ru-RU" sz="1700" err="1">
                <a:latin typeface="Times New Roman"/>
                <a:cs typeface="Times New Roman"/>
              </a:rPr>
              <a:t>інформації</a:t>
            </a:r>
            <a:r>
              <a:rPr lang="ru-RU" sz="1700" dirty="0">
                <a:latin typeface="Times New Roman"/>
                <a:cs typeface="Times New Roman"/>
              </a:rPr>
              <a:t> про </a:t>
            </a:r>
            <a:r>
              <a:rPr lang="ru-RU" sz="1700" err="1">
                <a:latin typeface="Times New Roman"/>
                <a:cs typeface="Times New Roman"/>
              </a:rPr>
              <a:t>встановлення</a:t>
            </a:r>
            <a:r>
              <a:rPr lang="ru-RU" sz="1700" dirty="0">
                <a:latin typeface="Times New Roman"/>
                <a:cs typeface="Times New Roman"/>
              </a:rPr>
              <a:t> </a:t>
            </a:r>
            <a:r>
              <a:rPr lang="ru-RU" sz="1700" err="1">
                <a:latin typeface="Times New Roman"/>
                <a:cs typeface="Times New Roman"/>
              </a:rPr>
              <a:t>діагнозу</a:t>
            </a:r>
            <a:r>
              <a:rPr lang="ru-RU" sz="1700" dirty="0">
                <a:latin typeface="Times New Roman"/>
                <a:cs typeface="Times New Roman"/>
              </a:rPr>
              <a:t> на АЧС ДНПК </a:t>
            </a:r>
            <a:r>
              <a:rPr lang="ru-RU" sz="1700" err="1">
                <a:latin typeface="Times New Roman"/>
                <a:cs typeface="Times New Roman"/>
              </a:rPr>
              <a:t>приймає</a:t>
            </a:r>
            <a:r>
              <a:rPr lang="ru-RU" sz="1700" dirty="0">
                <a:latin typeface="Times New Roman"/>
                <a:cs typeface="Times New Roman"/>
              </a:rPr>
              <a:t> </a:t>
            </a:r>
            <a:r>
              <a:rPr lang="ru-RU" sz="1700" err="1">
                <a:latin typeface="Times New Roman"/>
                <a:cs typeface="Times New Roman"/>
              </a:rPr>
              <a:t>рішення</a:t>
            </a:r>
            <a:r>
              <a:rPr lang="ru-RU" sz="1700" dirty="0">
                <a:latin typeface="Times New Roman"/>
                <a:cs typeface="Times New Roman"/>
              </a:rPr>
              <a:t> про </a:t>
            </a:r>
            <a:r>
              <a:rPr lang="ru-RU" sz="1700" err="1">
                <a:latin typeface="Times New Roman"/>
                <a:cs typeface="Times New Roman"/>
              </a:rPr>
              <a:t>оголошення</a:t>
            </a:r>
            <a:r>
              <a:rPr lang="ru-RU" sz="1700" dirty="0">
                <a:latin typeface="Times New Roman"/>
                <a:cs typeface="Times New Roman"/>
              </a:rPr>
              <a:t> </a:t>
            </a:r>
            <a:r>
              <a:rPr lang="ru-RU" sz="1700" err="1">
                <a:latin typeface="Times New Roman"/>
                <a:cs typeface="Times New Roman"/>
              </a:rPr>
              <a:t>господарства</a:t>
            </a:r>
            <a:r>
              <a:rPr lang="ru-RU" sz="1700" dirty="0">
                <a:latin typeface="Times New Roman"/>
                <a:cs typeface="Times New Roman"/>
              </a:rPr>
              <a:t>, </a:t>
            </a:r>
            <a:r>
              <a:rPr lang="ru-RU" sz="1700" err="1">
                <a:latin typeface="Times New Roman"/>
                <a:cs typeface="Times New Roman"/>
              </a:rPr>
              <a:t>мисливського</a:t>
            </a:r>
            <a:r>
              <a:rPr lang="ru-RU" sz="1700" dirty="0">
                <a:latin typeface="Times New Roman"/>
                <a:cs typeface="Times New Roman"/>
              </a:rPr>
              <a:t> </a:t>
            </a:r>
            <a:r>
              <a:rPr lang="ru-RU" sz="1700" err="1">
                <a:latin typeface="Times New Roman"/>
                <a:cs typeface="Times New Roman"/>
              </a:rPr>
              <a:t>господарства</a:t>
            </a:r>
            <a:r>
              <a:rPr lang="ru-RU" sz="1700" dirty="0">
                <a:latin typeface="Times New Roman"/>
                <a:cs typeface="Times New Roman"/>
              </a:rPr>
              <a:t>, </a:t>
            </a:r>
            <a:r>
              <a:rPr lang="ru-RU" sz="1700" err="1">
                <a:latin typeface="Times New Roman"/>
                <a:cs typeface="Times New Roman"/>
              </a:rPr>
              <a:t>населеного</a:t>
            </a:r>
            <a:r>
              <a:rPr lang="ru-RU" sz="1700" dirty="0">
                <a:latin typeface="Times New Roman"/>
                <a:cs typeface="Times New Roman"/>
              </a:rPr>
              <a:t> пункту, району </a:t>
            </a:r>
            <a:r>
              <a:rPr lang="ru-RU" sz="1700" err="1">
                <a:latin typeface="Times New Roman"/>
                <a:cs typeface="Times New Roman"/>
              </a:rPr>
              <a:t>або</a:t>
            </a:r>
            <a:r>
              <a:rPr lang="ru-RU" sz="1700" dirty="0">
                <a:latin typeface="Times New Roman"/>
                <a:cs typeface="Times New Roman"/>
              </a:rPr>
              <a:t> </a:t>
            </a:r>
            <a:r>
              <a:rPr lang="ru-RU" sz="1700" err="1">
                <a:latin typeface="Times New Roman"/>
                <a:cs typeface="Times New Roman"/>
              </a:rPr>
              <a:t>декількох</a:t>
            </a:r>
            <a:r>
              <a:rPr lang="ru-RU" sz="1700" dirty="0">
                <a:latin typeface="Times New Roman"/>
                <a:cs typeface="Times New Roman"/>
              </a:rPr>
              <a:t> </a:t>
            </a:r>
            <a:r>
              <a:rPr lang="ru-RU" sz="1700" err="1">
                <a:latin typeface="Times New Roman"/>
                <a:cs typeface="Times New Roman"/>
              </a:rPr>
              <a:t>районів</a:t>
            </a:r>
            <a:r>
              <a:rPr lang="ru-RU" sz="1700" dirty="0">
                <a:latin typeface="Times New Roman"/>
                <a:cs typeface="Times New Roman"/>
              </a:rPr>
              <a:t> (</a:t>
            </a:r>
            <a:r>
              <a:rPr lang="ru-RU" sz="1700" err="1">
                <a:latin typeface="Times New Roman"/>
                <a:cs typeface="Times New Roman"/>
              </a:rPr>
              <a:t>залежно</a:t>
            </a:r>
            <a:r>
              <a:rPr lang="ru-RU" sz="1700" dirty="0">
                <a:latin typeface="Times New Roman"/>
                <a:cs typeface="Times New Roman"/>
              </a:rPr>
              <a:t> </a:t>
            </a:r>
            <a:r>
              <a:rPr lang="ru-RU" sz="1700" err="1">
                <a:latin typeface="Times New Roman"/>
                <a:cs typeface="Times New Roman"/>
              </a:rPr>
              <a:t>від</a:t>
            </a:r>
            <a:r>
              <a:rPr lang="ru-RU" sz="1700" dirty="0">
                <a:latin typeface="Times New Roman"/>
                <a:cs typeface="Times New Roman"/>
              </a:rPr>
              <a:t> </a:t>
            </a:r>
            <a:r>
              <a:rPr lang="ru-RU" sz="1700" err="1">
                <a:latin typeface="Times New Roman"/>
                <a:cs typeface="Times New Roman"/>
              </a:rPr>
              <a:t>епізоотичної</a:t>
            </a:r>
            <a:r>
              <a:rPr lang="ru-RU" sz="1700" dirty="0">
                <a:latin typeface="Times New Roman"/>
                <a:cs typeface="Times New Roman"/>
              </a:rPr>
              <a:t> </a:t>
            </a:r>
            <a:r>
              <a:rPr lang="ru-RU" sz="1700" err="1">
                <a:latin typeface="Times New Roman"/>
                <a:cs typeface="Times New Roman"/>
              </a:rPr>
              <a:t>ситуації</a:t>
            </a:r>
            <a:r>
              <a:rPr lang="ru-RU" sz="1700" dirty="0">
                <a:latin typeface="Times New Roman"/>
                <a:cs typeface="Times New Roman"/>
              </a:rPr>
              <a:t>) </a:t>
            </a:r>
            <a:r>
              <a:rPr lang="ru-RU" sz="1700" err="1">
                <a:latin typeface="Times New Roman"/>
                <a:cs typeface="Times New Roman"/>
              </a:rPr>
              <a:t>неблагополучними</a:t>
            </a:r>
            <a:r>
              <a:rPr lang="ru-RU" sz="1700" dirty="0">
                <a:latin typeface="Times New Roman"/>
                <a:cs typeface="Times New Roman"/>
              </a:rPr>
              <a:t> </a:t>
            </a:r>
            <a:r>
              <a:rPr lang="ru-RU" sz="1700" err="1">
                <a:latin typeface="Times New Roman"/>
                <a:cs typeface="Times New Roman"/>
              </a:rPr>
              <a:t>щодо</a:t>
            </a:r>
            <a:r>
              <a:rPr lang="ru-RU" sz="1700" dirty="0">
                <a:latin typeface="Times New Roman"/>
                <a:cs typeface="Times New Roman"/>
              </a:rPr>
              <a:t> АЧС і </a:t>
            </a:r>
            <a:r>
              <a:rPr lang="ru-RU" sz="1700" err="1">
                <a:latin typeface="Times New Roman"/>
                <a:cs typeface="Times New Roman"/>
              </a:rPr>
              <a:t>встановлення</a:t>
            </a:r>
            <a:r>
              <a:rPr lang="ru-RU" sz="1700" dirty="0">
                <a:latin typeface="Times New Roman"/>
                <a:cs typeface="Times New Roman"/>
              </a:rPr>
              <a:t> в них карантину, </a:t>
            </a:r>
            <a:r>
              <a:rPr lang="ru-RU" sz="1700" err="1">
                <a:latin typeface="Times New Roman"/>
                <a:cs typeface="Times New Roman"/>
              </a:rPr>
              <a:t>визначає</a:t>
            </a:r>
            <a:r>
              <a:rPr lang="ru-RU" sz="1700" dirty="0">
                <a:latin typeface="Times New Roman"/>
                <a:cs typeface="Times New Roman"/>
              </a:rPr>
              <a:t> </a:t>
            </a:r>
            <a:r>
              <a:rPr lang="ru-RU" sz="1700" err="1">
                <a:latin typeface="Times New Roman"/>
                <a:cs typeface="Times New Roman"/>
              </a:rPr>
              <a:t>межі</a:t>
            </a:r>
            <a:r>
              <a:rPr lang="ru-RU" sz="1700" dirty="0">
                <a:latin typeface="Times New Roman"/>
                <a:cs typeface="Times New Roman"/>
              </a:rPr>
              <a:t> </a:t>
            </a:r>
            <a:r>
              <a:rPr lang="ru-RU" sz="1700" err="1">
                <a:latin typeface="Times New Roman"/>
                <a:cs typeface="Times New Roman"/>
              </a:rPr>
              <a:t>епізоотичного</a:t>
            </a:r>
            <a:r>
              <a:rPr lang="ru-RU" sz="1700" dirty="0">
                <a:latin typeface="Times New Roman"/>
                <a:cs typeface="Times New Roman"/>
              </a:rPr>
              <a:t> </a:t>
            </a:r>
            <a:r>
              <a:rPr lang="ru-RU" sz="1700" err="1">
                <a:latin typeface="Times New Roman"/>
                <a:cs typeface="Times New Roman"/>
              </a:rPr>
              <a:t>осередку</a:t>
            </a:r>
            <a:r>
              <a:rPr lang="ru-RU" sz="1700" dirty="0">
                <a:latin typeface="Times New Roman"/>
                <a:cs typeface="Times New Roman"/>
              </a:rPr>
              <a:t>, зон </a:t>
            </a:r>
            <a:r>
              <a:rPr lang="ru-RU" sz="1700" err="1">
                <a:latin typeface="Times New Roman"/>
                <a:cs typeface="Times New Roman"/>
              </a:rPr>
              <a:t>захисту</a:t>
            </a:r>
            <a:r>
              <a:rPr lang="ru-RU" sz="1700" dirty="0">
                <a:latin typeface="Times New Roman"/>
                <a:cs typeface="Times New Roman"/>
              </a:rPr>
              <a:t> і </a:t>
            </a:r>
            <a:r>
              <a:rPr lang="ru-RU" sz="1700" err="1">
                <a:latin typeface="Times New Roman"/>
                <a:cs typeface="Times New Roman"/>
              </a:rPr>
              <a:t>нагляду</a:t>
            </a:r>
            <a:r>
              <a:rPr lang="ru-RU" sz="1700" dirty="0">
                <a:latin typeface="Times New Roman"/>
                <a:cs typeface="Times New Roman"/>
              </a:rPr>
              <a:t> та </a:t>
            </a:r>
            <a:r>
              <a:rPr lang="ru-RU" sz="1700" err="1">
                <a:latin typeface="Times New Roman"/>
                <a:cs typeface="Times New Roman"/>
              </a:rPr>
              <a:t>організовує</a:t>
            </a:r>
            <a:r>
              <a:rPr lang="ru-RU" sz="1700" dirty="0">
                <a:latin typeface="Times New Roman"/>
                <a:cs typeface="Times New Roman"/>
              </a:rPr>
              <a:t> </a:t>
            </a:r>
            <a:r>
              <a:rPr lang="ru-RU" sz="1700" err="1">
                <a:latin typeface="Times New Roman"/>
                <a:cs typeface="Times New Roman"/>
              </a:rPr>
              <a:t>проведення</a:t>
            </a:r>
            <a:r>
              <a:rPr lang="ru-RU" sz="1700" dirty="0">
                <a:latin typeface="Times New Roman"/>
                <a:cs typeface="Times New Roman"/>
              </a:rPr>
              <a:t> в них таких </a:t>
            </a:r>
            <a:r>
              <a:rPr lang="ru-RU" sz="1700" err="1">
                <a:latin typeface="Times New Roman"/>
                <a:cs typeface="Times New Roman"/>
              </a:rPr>
              <a:t>протиепізоотичних</a:t>
            </a:r>
            <a:r>
              <a:rPr lang="ru-RU" sz="1700" dirty="0">
                <a:latin typeface="Times New Roman"/>
                <a:cs typeface="Times New Roman"/>
              </a:rPr>
              <a:t> </a:t>
            </a:r>
            <a:r>
              <a:rPr lang="ru-RU" sz="1700" err="1">
                <a:latin typeface="Times New Roman"/>
                <a:cs typeface="Times New Roman"/>
              </a:rPr>
              <a:t>заходів</a:t>
            </a:r>
            <a:r>
              <a:rPr lang="ru-RU" sz="1700" dirty="0">
                <a:latin typeface="Times New Roman"/>
                <a:cs typeface="Times New Roman"/>
              </a:rPr>
              <a:t>:</a:t>
            </a:r>
            <a:endParaRPr lang="ru-RU" sz="1700" dirty="0"/>
          </a:p>
          <a:p>
            <a:pPr>
              <a:lnSpc>
                <a:spcPct val="100000"/>
              </a:lnSpc>
            </a:pPr>
            <a:r>
              <a:rPr lang="ru-RU" sz="1700" err="1">
                <a:latin typeface="Times New Roman"/>
                <a:cs typeface="Times New Roman"/>
              </a:rPr>
              <a:t>охоронно-карантинні</a:t>
            </a:r>
            <a:r>
              <a:rPr lang="ru-RU" sz="1700" dirty="0">
                <a:latin typeface="Times New Roman"/>
                <a:cs typeface="Times New Roman"/>
              </a:rPr>
              <a:t> - </a:t>
            </a:r>
            <a:r>
              <a:rPr lang="ru-RU" sz="1700" err="1">
                <a:latin typeface="Times New Roman"/>
                <a:cs typeface="Times New Roman"/>
              </a:rPr>
              <a:t>забезпечення</a:t>
            </a:r>
            <a:r>
              <a:rPr lang="ru-RU" sz="1700" dirty="0">
                <a:latin typeface="Times New Roman"/>
                <a:cs typeface="Times New Roman"/>
              </a:rPr>
              <a:t> </a:t>
            </a:r>
            <a:r>
              <a:rPr lang="ru-RU" sz="1700" err="1">
                <a:latin typeface="Times New Roman"/>
                <a:cs typeface="Times New Roman"/>
              </a:rPr>
              <a:t>локалізації</a:t>
            </a:r>
            <a:r>
              <a:rPr lang="ru-RU" sz="1700" dirty="0">
                <a:latin typeface="Times New Roman"/>
                <a:cs typeface="Times New Roman"/>
              </a:rPr>
              <a:t> </a:t>
            </a:r>
            <a:r>
              <a:rPr lang="ru-RU" sz="1700" err="1">
                <a:latin typeface="Times New Roman"/>
                <a:cs typeface="Times New Roman"/>
              </a:rPr>
              <a:t>вогнища</a:t>
            </a:r>
            <a:r>
              <a:rPr lang="ru-RU" sz="1700" dirty="0">
                <a:latin typeface="Times New Roman"/>
                <a:cs typeface="Times New Roman"/>
              </a:rPr>
              <a:t> </a:t>
            </a:r>
            <a:r>
              <a:rPr lang="ru-RU" sz="1700" err="1">
                <a:latin typeface="Times New Roman"/>
                <a:cs typeface="Times New Roman"/>
              </a:rPr>
              <a:t>інфекції</a:t>
            </a:r>
            <a:r>
              <a:rPr lang="ru-RU" sz="1700" dirty="0">
                <a:latin typeface="Times New Roman"/>
                <a:cs typeface="Times New Roman"/>
              </a:rPr>
              <a:t>, </a:t>
            </a:r>
            <a:r>
              <a:rPr lang="ru-RU" sz="1700" err="1">
                <a:latin typeface="Times New Roman"/>
                <a:cs typeface="Times New Roman"/>
              </a:rPr>
              <a:t>виконання</a:t>
            </a:r>
            <a:r>
              <a:rPr lang="ru-RU" sz="1700" dirty="0">
                <a:latin typeface="Times New Roman"/>
                <a:cs typeface="Times New Roman"/>
              </a:rPr>
              <a:t> </a:t>
            </a:r>
            <a:r>
              <a:rPr lang="ru-RU" sz="1700" err="1">
                <a:latin typeface="Times New Roman"/>
                <a:cs typeface="Times New Roman"/>
              </a:rPr>
              <a:t>карантинних</a:t>
            </a:r>
            <a:r>
              <a:rPr lang="ru-RU" sz="1700" dirty="0">
                <a:latin typeface="Times New Roman"/>
                <a:cs typeface="Times New Roman"/>
              </a:rPr>
              <a:t> </a:t>
            </a:r>
            <a:r>
              <a:rPr lang="ru-RU" sz="1700" err="1">
                <a:latin typeface="Times New Roman"/>
                <a:cs typeface="Times New Roman"/>
              </a:rPr>
              <a:t>заходів</a:t>
            </a:r>
            <a:r>
              <a:rPr lang="ru-RU" sz="1700" dirty="0">
                <a:latin typeface="Times New Roman"/>
                <a:cs typeface="Times New Roman"/>
              </a:rPr>
              <a:t> з </a:t>
            </a:r>
            <a:r>
              <a:rPr lang="ru-RU" sz="1700" err="1">
                <a:latin typeface="Times New Roman"/>
                <a:cs typeface="Times New Roman"/>
              </a:rPr>
              <a:t>недопущення</a:t>
            </a:r>
            <a:r>
              <a:rPr lang="ru-RU" sz="1700" dirty="0">
                <a:latin typeface="Times New Roman"/>
                <a:cs typeface="Times New Roman"/>
              </a:rPr>
              <a:t> </a:t>
            </a:r>
            <a:r>
              <a:rPr lang="ru-RU" sz="1700" err="1">
                <a:latin typeface="Times New Roman"/>
                <a:cs typeface="Times New Roman"/>
              </a:rPr>
              <a:t>розповсюдження</a:t>
            </a:r>
            <a:r>
              <a:rPr lang="ru-RU" sz="1700" dirty="0">
                <a:latin typeface="Times New Roman"/>
                <a:cs typeface="Times New Roman"/>
              </a:rPr>
              <a:t> </a:t>
            </a:r>
            <a:r>
              <a:rPr lang="ru-RU" sz="1700" err="1">
                <a:latin typeface="Times New Roman"/>
                <a:cs typeface="Times New Roman"/>
              </a:rPr>
              <a:t>захворювання</a:t>
            </a:r>
            <a:r>
              <a:rPr lang="ru-RU" sz="1700" dirty="0">
                <a:latin typeface="Times New Roman"/>
                <a:cs typeface="Times New Roman"/>
              </a:rPr>
              <a:t>;</a:t>
            </a:r>
            <a:endParaRPr lang="ru-RU" sz="1700" dirty="0"/>
          </a:p>
          <a:p>
            <a:pPr>
              <a:lnSpc>
                <a:spcPct val="100000"/>
              </a:lnSpc>
            </a:pPr>
            <a:r>
              <a:rPr lang="ru-RU" sz="1700" err="1">
                <a:latin typeface="Times New Roman"/>
                <a:cs typeface="Times New Roman"/>
              </a:rPr>
              <a:t>епізоотологічні</a:t>
            </a:r>
            <a:r>
              <a:rPr lang="ru-RU" sz="1700" dirty="0">
                <a:latin typeface="Times New Roman"/>
                <a:cs typeface="Times New Roman"/>
              </a:rPr>
              <a:t> - </a:t>
            </a:r>
            <a:r>
              <a:rPr lang="ru-RU" sz="1700" err="1">
                <a:latin typeface="Times New Roman"/>
                <a:cs typeface="Times New Roman"/>
              </a:rPr>
              <a:t>проведення</a:t>
            </a:r>
            <a:r>
              <a:rPr lang="ru-RU" sz="1700" dirty="0">
                <a:latin typeface="Times New Roman"/>
                <a:cs typeface="Times New Roman"/>
              </a:rPr>
              <a:t> </a:t>
            </a:r>
            <a:r>
              <a:rPr lang="ru-RU" sz="1700" err="1">
                <a:latin typeface="Times New Roman"/>
                <a:cs typeface="Times New Roman"/>
              </a:rPr>
              <a:t>обстеження</a:t>
            </a:r>
            <a:r>
              <a:rPr lang="ru-RU" sz="1700" dirty="0">
                <a:latin typeface="Times New Roman"/>
                <a:cs typeface="Times New Roman"/>
              </a:rPr>
              <a:t> </a:t>
            </a:r>
            <a:r>
              <a:rPr lang="ru-RU" sz="1700" err="1">
                <a:latin typeface="Times New Roman"/>
                <a:cs typeface="Times New Roman"/>
              </a:rPr>
              <a:t>епізоотичних</a:t>
            </a:r>
            <a:r>
              <a:rPr lang="ru-RU" sz="1700" dirty="0">
                <a:latin typeface="Times New Roman"/>
                <a:cs typeface="Times New Roman"/>
              </a:rPr>
              <a:t> </a:t>
            </a:r>
            <a:r>
              <a:rPr lang="ru-RU" sz="1700" err="1">
                <a:latin typeface="Times New Roman"/>
                <a:cs typeface="Times New Roman"/>
              </a:rPr>
              <a:t>вогнищ</a:t>
            </a:r>
            <a:r>
              <a:rPr lang="ru-RU" sz="1700" dirty="0">
                <a:latin typeface="Times New Roman"/>
                <a:cs typeface="Times New Roman"/>
              </a:rPr>
              <a:t> та </a:t>
            </a:r>
            <a:r>
              <a:rPr lang="ru-RU" sz="1700" err="1">
                <a:latin typeface="Times New Roman"/>
                <a:cs typeface="Times New Roman"/>
              </a:rPr>
              <a:t>інфікованих</a:t>
            </a:r>
            <a:r>
              <a:rPr lang="ru-RU" sz="1700" dirty="0">
                <a:latin typeface="Times New Roman"/>
                <a:cs typeface="Times New Roman"/>
              </a:rPr>
              <a:t> </a:t>
            </a:r>
            <a:r>
              <a:rPr lang="ru-RU" sz="1700" err="1">
                <a:latin typeface="Times New Roman"/>
                <a:cs typeface="Times New Roman"/>
              </a:rPr>
              <a:t>об’єктів</a:t>
            </a:r>
            <a:r>
              <a:rPr lang="ru-RU" sz="1700" dirty="0">
                <a:latin typeface="Times New Roman"/>
                <a:cs typeface="Times New Roman"/>
              </a:rPr>
              <a:t>, </a:t>
            </a:r>
            <a:r>
              <a:rPr lang="ru-RU" sz="1700" err="1">
                <a:latin typeface="Times New Roman"/>
                <a:cs typeface="Times New Roman"/>
              </a:rPr>
              <a:t>аналізу</a:t>
            </a:r>
            <a:r>
              <a:rPr lang="ru-RU" sz="1700" dirty="0">
                <a:latin typeface="Times New Roman"/>
                <a:cs typeface="Times New Roman"/>
              </a:rPr>
              <a:t> </a:t>
            </a:r>
            <a:r>
              <a:rPr lang="ru-RU" sz="1700" err="1">
                <a:latin typeface="Times New Roman"/>
                <a:cs typeface="Times New Roman"/>
              </a:rPr>
              <a:t>епізоотичної</a:t>
            </a:r>
            <a:r>
              <a:rPr lang="ru-RU" sz="1700" dirty="0">
                <a:latin typeface="Times New Roman"/>
                <a:cs typeface="Times New Roman"/>
              </a:rPr>
              <a:t> </a:t>
            </a:r>
            <a:r>
              <a:rPr lang="ru-RU" sz="1700" err="1">
                <a:latin typeface="Times New Roman"/>
                <a:cs typeface="Times New Roman"/>
              </a:rPr>
              <a:t>ситуації</a:t>
            </a:r>
            <a:r>
              <a:rPr lang="ru-RU" sz="1700" dirty="0">
                <a:latin typeface="Times New Roman"/>
                <a:cs typeface="Times New Roman"/>
              </a:rPr>
              <a:t>, </a:t>
            </a:r>
            <a:r>
              <a:rPr lang="ru-RU" sz="1700" err="1">
                <a:latin typeface="Times New Roman"/>
                <a:cs typeface="Times New Roman"/>
              </a:rPr>
              <a:t>розробки</a:t>
            </a:r>
            <a:r>
              <a:rPr lang="ru-RU" sz="1700" dirty="0">
                <a:latin typeface="Times New Roman"/>
                <a:cs typeface="Times New Roman"/>
              </a:rPr>
              <a:t> і контролю </a:t>
            </a:r>
            <a:r>
              <a:rPr lang="ru-RU" sz="1700" err="1">
                <a:latin typeface="Times New Roman"/>
                <a:cs typeface="Times New Roman"/>
              </a:rPr>
              <a:t>здійснення</a:t>
            </a:r>
            <a:r>
              <a:rPr lang="ru-RU" sz="1700" dirty="0">
                <a:latin typeface="Times New Roman"/>
                <a:cs typeface="Times New Roman"/>
              </a:rPr>
              <a:t> </a:t>
            </a:r>
            <a:r>
              <a:rPr lang="ru-RU" sz="1700" err="1">
                <a:latin typeface="Times New Roman"/>
                <a:cs typeface="Times New Roman"/>
              </a:rPr>
              <a:t>заходів</a:t>
            </a:r>
            <a:r>
              <a:rPr lang="ru-RU" sz="1700" dirty="0">
                <a:latin typeface="Times New Roman"/>
                <a:cs typeface="Times New Roman"/>
              </a:rPr>
              <a:t> з </a:t>
            </a:r>
            <a:r>
              <a:rPr lang="ru-RU" sz="1700" err="1">
                <a:latin typeface="Times New Roman"/>
                <a:cs typeface="Times New Roman"/>
              </a:rPr>
              <a:t>ліквідації</a:t>
            </a:r>
            <a:r>
              <a:rPr lang="ru-RU" sz="1700" dirty="0">
                <a:latin typeface="Times New Roman"/>
                <a:cs typeface="Times New Roman"/>
              </a:rPr>
              <a:t> </a:t>
            </a:r>
            <a:r>
              <a:rPr lang="ru-RU" sz="1700" err="1">
                <a:latin typeface="Times New Roman"/>
                <a:cs typeface="Times New Roman"/>
              </a:rPr>
              <a:t>хвороби</a:t>
            </a:r>
            <a:r>
              <a:rPr lang="ru-RU" sz="1700" dirty="0">
                <a:latin typeface="Times New Roman"/>
                <a:cs typeface="Times New Roman"/>
              </a:rPr>
              <a:t>;</a:t>
            </a:r>
            <a:endParaRPr lang="ru-RU" sz="1700" dirty="0"/>
          </a:p>
          <a:p>
            <a:pPr>
              <a:lnSpc>
                <a:spcPct val="100000"/>
              </a:lnSpc>
            </a:pPr>
            <a:r>
              <a:rPr lang="ru-RU" sz="1700" err="1">
                <a:latin typeface="Times New Roman"/>
                <a:cs typeface="Times New Roman"/>
              </a:rPr>
              <a:t>діагностичні</a:t>
            </a:r>
            <a:r>
              <a:rPr lang="ru-RU" sz="1700" dirty="0">
                <a:latin typeface="Times New Roman"/>
                <a:cs typeface="Times New Roman"/>
              </a:rPr>
              <a:t> - </a:t>
            </a:r>
            <a:r>
              <a:rPr lang="ru-RU" sz="1700" err="1">
                <a:latin typeface="Times New Roman"/>
                <a:cs typeface="Times New Roman"/>
              </a:rPr>
              <a:t>відбір</a:t>
            </a:r>
            <a:r>
              <a:rPr lang="ru-RU" sz="1700" dirty="0">
                <a:latin typeface="Times New Roman"/>
                <a:cs typeface="Times New Roman"/>
              </a:rPr>
              <a:t> </a:t>
            </a:r>
            <a:r>
              <a:rPr lang="ru-RU" sz="1700" err="1">
                <a:latin typeface="Times New Roman"/>
                <a:cs typeface="Times New Roman"/>
              </a:rPr>
              <a:t>патологічного</a:t>
            </a:r>
            <a:r>
              <a:rPr lang="ru-RU" sz="1700" dirty="0">
                <a:latin typeface="Times New Roman"/>
                <a:cs typeface="Times New Roman"/>
              </a:rPr>
              <a:t> </a:t>
            </a:r>
            <a:r>
              <a:rPr lang="ru-RU" sz="1700" err="1">
                <a:latin typeface="Times New Roman"/>
                <a:cs typeface="Times New Roman"/>
              </a:rPr>
              <a:t>матеріалу</a:t>
            </a:r>
            <a:r>
              <a:rPr lang="ru-RU" sz="1700" dirty="0">
                <a:latin typeface="Times New Roman"/>
                <a:cs typeface="Times New Roman"/>
              </a:rPr>
              <a:t> та доставка </a:t>
            </a:r>
            <a:r>
              <a:rPr lang="ru-RU" sz="1700" err="1">
                <a:latin typeface="Times New Roman"/>
                <a:cs typeface="Times New Roman"/>
              </a:rPr>
              <a:t>його</a:t>
            </a:r>
            <a:r>
              <a:rPr lang="ru-RU" sz="1700" dirty="0">
                <a:latin typeface="Times New Roman"/>
                <a:cs typeface="Times New Roman"/>
              </a:rPr>
              <a:t> в </a:t>
            </a:r>
            <a:r>
              <a:rPr lang="ru-RU" sz="1700" err="1">
                <a:latin typeface="Times New Roman"/>
                <a:cs typeface="Times New Roman"/>
              </a:rPr>
              <a:t>регіональні</a:t>
            </a:r>
            <a:r>
              <a:rPr lang="ru-RU" sz="1700" dirty="0">
                <a:latin typeface="Times New Roman"/>
                <a:cs typeface="Times New Roman"/>
              </a:rPr>
              <a:t> </a:t>
            </a:r>
            <a:r>
              <a:rPr lang="ru-RU" sz="1700" err="1">
                <a:latin typeface="Times New Roman"/>
                <a:cs typeface="Times New Roman"/>
              </a:rPr>
              <a:t>державні</a:t>
            </a:r>
            <a:r>
              <a:rPr lang="ru-RU" sz="1700" dirty="0">
                <a:latin typeface="Times New Roman"/>
                <a:cs typeface="Times New Roman"/>
              </a:rPr>
              <a:t> </a:t>
            </a:r>
            <a:r>
              <a:rPr lang="ru-RU" sz="1700" err="1">
                <a:latin typeface="Times New Roman"/>
                <a:cs typeface="Times New Roman"/>
              </a:rPr>
              <a:t>лабораторії</a:t>
            </a:r>
            <a:r>
              <a:rPr lang="ru-RU" sz="1700" dirty="0">
                <a:latin typeface="Times New Roman"/>
                <a:cs typeface="Times New Roman"/>
              </a:rPr>
              <a:t> </a:t>
            </a:r>
            <a:r>
              <a:rPr lang="ru-RU" sz="1700" err="1">
                <a:latin typeface="Times New Roman"/>
                <a:cs typeface="Times New Roman"/>
              </a:rPr>
              <a:t>ветеринарної</a:t>
            </a:r>
            <a:r>
              <a:rPr lang="ru-RU" sz="1700" dirty="0">
                <a:latin typeface="Times New Roman"/>
                <a:cs typeface="Times New Roman"/>
              </a:rPr>
              <a:t> </a:t>
            </a:r>
            <a:r>
              <a:rPr lang="ru-RU" sz="1700" err="1">
                <a:latin typeface="Times New Roman"/>
                <a:cs typeface="Times New Roman"/>
              </a:rPr>
              <a:t>медицини</a:t>
            </a:r>
            <a:r>
              <a:rPr lang="ru-RU" sz="1700" dirty="0">
                <a:latin typeface="Times New Roman"/>
                <a:cs typeface="Times New Roman"/>
              </a:rPr>
              <a:t>, ДНДІЛДВСЕ, референс-</a:t>
            </a:r>
            <a:r>
              <a:rPr lang="ru-RU" sz="1700" err="1">
                <a:latin typeface="Times New Roman"/>
                <a:cs typeface="Times New Roman"/>
              </a:rPr>
              <a:t>лабораторії</a:t>
            </a:r>
            <a:r>
              <a:rPr lang="ru-RU" sz="1700" dirty="0">
                <a:latin typeface="Times New Roman"/>
                <a:cs typeface="Times New Roman"/>
              </a:rPr>
              <a:t> </a:t>
            </a:r>
            <a:r>
              <a:rPr lang="ru-RU" sz="1700" err="1">
                <a:latin typeface="Times New Roman"/>
                <a:cs typeface="Times New Roman"/>
              </a:rPr>
              <a:t>Всесвітньої</a:t>
            </a:r>
            <a:r>
              <a:rPr lang="ru-RU" sz="1700" dirty="0">
                <a:latin typeface="Times New Roman"/>
                <a:cs typeface="Times New Roman"/>
              </a:rPr>
              <a:t> </a:t>
            </a:r>
            <a:r>
              <a:rPr lang="ru-RU" sz="1700" err="1">
                <a:latin typeface="Times New Roman"/>
                <a:cs typeface="Times New Roman"/>
              </a:rPr>
              <a:t>організації</a:t>
            </a:r>
            <a:r>
              <a:rPr lang="ru-RU" sz="1700" dirty="0">
                <a:latin typeface="Times New Roman"/>
                <a:cs typeface="Times New Roman"/>
              </a:rPr>
              <a:t> </a:t>
            </a:r>
            <a:r>
              <a:rPr lang="ru-RU" sz="1700" err="1">
                <a:latin typeface="Times New Roman"/>
                <a:cs typeface="Times New Roman"/>
              </a:rPr>
              <a:t>охорони</a:t>
            </a:r>
            <a:r>
              <a:rPr lang="ru-RU" sz="1700" dirty="0">
                <a:latin typeface="Times New Roman"/>
                <a:cs typeface="Times New Roman"/>
              </a:rPr>
              <a:t> </a:t>
            </a:r>
            <a:r>
              <a:rPr lang="ru-RU" sz="1700" err="1">
                <a:latin typeface="Times New Roman"/>
                <a:cs typeface="Times New Roman"/>
              </a:rPr>
              <a:t>здоров’я</a:t>
            </a:r>
            <a:r>
              <a:rPr lang="ru-RU" sz="1700" dirty="0">
                <a:latin typeface="Times New Roman"/>
                <a:cs typeface="Times New Roman"/>
              </a:rPr>
              <a:t> тварин (МЕБ);</a:t>
            </a:r>
            <a:endParaRPr lang="ru-RU" sz="1700" dirty="0"/>
          </a:p>
          <a:p>
            <a:pPr>
              <a:lnSpc>
                <a:spcPct val="100000"/>
              </a:lnSpc>
            </a:pPr>
            <a:r>
              <a:rPr lang="ru-RU" sz="1700" err="1">
                <a:latin typeface="Times New Roman"/>
                <a:cs typeface="Times New Roman"/>
              </a:rPr>
              <a:t>матеріально-технічні</a:t>
            </a:r>
            <a:r>
              <a:rPr lang="ru-RU" sz="1700" dirty="0">
                <a:latin typeface="Times New Roman"/>
                <a:cs typeface="Times New Roman"/>
              </a:rPr>
              <a:t> - </a:t>
            </a:r>
            <a:r>
              <a:rPr lang="ru-RU" sz="1700" err="1">
                <a:latin typeface="Times New Roman"/>
                <a:cs typeface="Times New Roman"/>
              </a:rPr>
              <a:t>забезпечення</a:t>
            </a:r>
            <a:r>
              <a:rPr lang="ru-RU" sz="1700" dirty="0">
                <a:latin typeface="Times New Roman"/>
                <a:cs typeface="Times New Roman"/>
              </a:rPr>
              <a:t> </a:t>
            </a:r>
            <a:r>
              <a:rPr lang="ru-RU" sz="1700" err="1">
                <a:latin typeface="Times New Roman"/>
                <a:cs typeface="Times New Roman"/>
              </a:rPr>
              <a:t>проведення</a:t>
            </a:r>
            <a:r>
              <a:rPr lang="ru-RU" sz="1700" dirty="0">
                <a:latin typeface="Times New Roman"/>
                <a:cs typeface="Times New Roman"/>
              </a:rPr>
              <a:t> </a:t>
            </a:r>
            <a:r>
              <a:rPr lang="ru-RU" sz="1700" err="1">
                <a:latin typeface="Times New Roman"/>
                <a:cs typeface="Times New Roman"/>
              </a:rPr>
              <a:t>заходів</a:t>
            </a:r>
            <a:r>
              <a:rPr lang="ru-RU" sz="1700" dirty="0">
                <a:latin typeface="Times New Roman"/>
                <a:cs typeface="Times New Roman"/>
              </a:rPr>
              <a:t> </a:t>
            </a:r>
            <a:r>
              <a:rPr lang="ru-RU" sz="1700" err="1">
                <a:latin typeface="Times New Roman"/>
                <a:cs typeface="Times New Roman"/>
              </a:rPr>
              <a:t>дезінфекційною</a:t>
            </a:r>
            <a:r>
              <a:rPr lang="ru-RU" sz="1700" dirty="0">
                <a:latin typeface="Times New Roman"/>
                <a:cs typeface="Times New Roman"/>
              </a:rPr>
              <a:t> </a:t>
            </a:r>
            <a:r>
              <a:rPr lang="ru-RU" sz="1700" err="1">
                <a:latin typeface="Times New Roman"/>
                <a:cs typeface="Times New Roman"/>
              </a:rPr>
              <a:t>технікою</a:t>
            </a:r>
            <a:r>
              <a:rPr lang="ru-RU" sz="1700" dirty="0">
                <a:latin typeface="Times New Roman"/>
                <a:cs typeface="Times New Roman"/>
              </a:rPr>
              <a:t>, </a:t>
            </a:r>
            <a:r>
              <a:rPr lang="ru-RU" sz="1700" err="1">
                <a:latin typeface="Times New Roman"/>
                <a:cs typeface="Times New Roman"/>
              </a:rPr>
              <a:t>засобами</a:t>
            </a:r>
            <a:r>
              <a:rPr lang="ru-RU" sz="1700" dirty="0">
                <a:latin typeface="Times New Roman"/>
                <a:cs typeface="Times New Roman"/>
              </a:rPr>
              <a:t> для </a:t>
            </a:r>
            <a:r>
              <a:rPr lang="ru-RU" sz="1700" err="1">
                <a:latin typeface="Times New Roman"/>
                <a:cs typeface="Times New Roman"/>
              </a:rPr>
              <a:t>ліквідації</a:t>
            </a:r>
            <a:r>
              <a:rPr lang="ru-RU" sz="1700" dirty="0">
                <a:latin typeface="Times New Roman"/>
                <a:cs typeface="Times New Roman"/>
              </a:rPr>
              <a:t> </a:t>
            </a:r>
            <a:r>
              <a:rPr lang="ru-RU" sz="1700" err="1">
                <a:latin typeface="Times New Roman"/>
                <a:cs typeface="Times New Roman"/>
              </a:rPr>
              <a:t>осередку</a:t>
            </a:r>
            <a:r>
              <a:rPr lang="ru-RU" sz="1700" dirty="0">
                <a:latin typeface="Times New Roman"/>
                <a:cs typeface="Times New Roman"/>
              </a:rPr>
              <a:t> </a:t>
            </a:r>
            <a:r>
              <a:rPr lang="ru-RU" sz="1700" err="1">
                <a:latin typeface="Times New Roman"/>
                <a:cs typeface="Times New Roman"/>
              </a:rPr>
              <a:t>інфекції</a:t>
            </a:r>
            <a:r>
              <a:rPr lang="ru-RU" sz="1700" dirty="0">
                <a:latin typeface="Times New Roman"/>
                <a:cs typeface="Times New Roman"/>
              </a:rPr>
              <a:t>, </a:t>
            </a:r>
            <a:r>
              <a:rPr lang="ru-RU" sz="1700" err="1">
                <a:latin typeface="Times New Roman"/>
                <a:cs typeface="Times New Roman"/>
              </a:rPr>
              <a:t>засобами</a:t>
            </a:r>
            <a:r>
              <a:rPr lang="ru-RU" sz="1700" dirty="0">
                <a:latin typeface="Times New Roman"/>
                <a:cs typeface="Times New Roman"/>
              </a:rPr>
              <a:t> </a:t>
            </a:r>
            <a:r>
              <a:rPr lang="ru-RU" sz="1700" err="1">
                <a:latin typeface="Times New Roman"/>
                <a:cs typeface="Times New Roman"/>
              </a:rPr>
              <a:t>індивідуального</a:t>
            </a:r>
            <a:r>
              <a:rPr lang="ru-RU" sz="1700" dirty="0">
                <a:latin typeface="Times New Roman"/>
                <a:cs typeface="Times New Roman"/>
              </a:rPr>
              <a:t> </a:t>
            </a:r>
            <a:r>
              <a:rPr lang="ru-RU" sz="1700" err="1">
                <a:latin typeface="Times New Roman"/>
                <a:cs typeface="Times New Roman"/>
              </a:rPr>
              <a:t>захисту</a:t>
            </a:r>
            <a:r>
              <a:rPr lang="ru-RU" sz="1700" dirty="0">
                <a:latin typeface="Times New Roman"/>
                <a:cs typeface="Times New Roman"/>
              </a:rPr>
              <a:t> </a:t>
            </a:r>
            <a:r>
              <a:rPr lang="ru-RU" sz="1700" err="1">
                <a:latin typeface="Times New Roman"/>
                <a:cs typeface="Times New Roman"/>
              </a:rPr>
              <a:t>осіб</a:t>
            </a:r>
            <a:r>
              <a:rPr lang="ru-RU" sz="1700" dirty="0">
                <a:latin typeface="Times New Roman"/>
                <a:cs typeface="Times New Roman"/>
              </a:rPr>
              <a:t>, </a:t>
            </a:r>
            <a:r>
              <a:rPr lang="ru-RU" sz="1700" err="1">
                <a:latin typeface="Times New Roman"/>
                <a:cs typeface="Times New Roman"/>
              </a:rPr>
              <a:t>що</a:t>
            </a:r>
            <a:r>
              <a:rPr lang="ru-RU" sz="1700" dirty="0">
                <a:latin typeface="Times New Roman"/>
                <a:cs typeface="Times New Roman"/>
              </a:rPr>
              <a:t> </a:t>
            </a:r>
            <a:r>
              <a:rPr lang="ru-RU" sz="1700" err="1">
                <a:latin typeface="Times New Roman"/>
                <a:cs typeface="Times New Roman"/>
              </a:rPr>
              <a:t>працюють</a:t>
            </a:r>
            <a:r>
              <a:rPr lang="ru-RU" sz="1700" dirty="0">
                <a:latin typeface="Times New Roman"/>
                <a:cs typeface="Times New Roman"/>
              </a:rPr>
              <a:t> у неблагополучному </a:t>
            </a:r>
            <a:r>
              <a:rPr lang="ru-RU" sz="1700" err="1">
                <a:latin typeface="Times New Roman"/>
                <a:cs typeface="Times New Roman"/>
              </a:rPr>
              <a:t>пункті</a:t>
            </a:r>
            <a:r>
              <a:rPr lang="ru-RU" sz="1700" dirty="0">
                <a:latin typeface="Times New Roman"/>
                <a:cs typeface="Times New Roman"/>
              </a:rPr>
              <a:t>.</a:t>
            </a:r>
            <a:endParaRPr lang="ru-RU" sz="1700" dirty="0"/>
          </a:p>
          <a:p>
            <a:pPr>
              <a:lnSpc>
                <a:spcPct val="100000"/>
              </a:lnSpc>
            </a:pPr>
            <a:endParaRPr lang="ru-RU" sz="1600"/>
          </a:p>
        </p:txBody>
      </p:sp>
      <p:cxnSp>
        <p:nvCxnSpPr>
          <p:cNvPr id="10" name="Straight Connector 9">
            <a:extLst>
              <a:ext uri="{FF2B5EF4-FFF2-40B4-BE49-F238E27FC236}">
                <a16:creationId xmlns:a16="http://schemas.microsoft.com/office/drawing/2014/main" id="{4514FD1B-A0BF-4C73-A68E-4B1F7299F6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8B100A6-1EBC-40AB-BB7E-26807F3CF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45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8">
            <a:extLst>
              <a:ext uri="{FF2B5EF4-FFF2-40B4-BE49-F238E27FC236}">
                <a16:creationId xmlns:a16="http://schemas.microsoft.com/office/drawing/2014/main" id="{E53615EE-C559-4E03-999B-5477F1626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0">
            <a:extLst>
              <a:ext uri="{FF2B5EF4-FFF2-40B4-BE49-F238E27FC236}">
                <a16:creationId xmlns:a16="http://schemas.microsoft.com/office/drawing/2014/main" id="{799A8EBD-049C-48E6-97ED-C9102D78FC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13696" y="722376"/>
            <a:ext cx="15621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Рисунок 4" descr="Изображение выглядит как на открытом воздухе, пожар, трава, земля&#10;&#10;Содержимое, созданное ИИ, может быть неверным.">
            <a:extLst>
              <a:ext uri="{FF2B5EF4-FFF2-40B4-BE49-F238E27FC236}">
                <a16:creationId xmlns:a16="http://schemas.microsoft.com/office/drawing/2014/main" id="{18D03849-8B50-F202-B0A6-6D4091325A23}"/>
              </a:ext>
            </a:extLst>
          </p:cNvPr>
          <p:cNvPicPr>
            <a:picLocks noChangeAspect="1"/>
          </p:cNvPicPr>
          <p:nvPr/>
        </p:nvPicPr>
        <p:blipFill>
          <a:blip r:embed="rId2"/>
          <a:srcRect l="15492" r="3760" b="4"/>
          <a:stretch/>
        </p:blipFill>
        <p:spPr>
          <a:xfrm>
            <a:off x="470159" y="747713"/>
            <a:ext cx="3145632" cy="5457824"/>
          </a:xfrm>
          <a:prstGeom prst="rect">
            <a:avLst/>
          </a:prstGeom>
        </p:spPr>
      </p:pic>
      <p:pic>
        <p:nvPicPr>
          <p:cNvPr id="8" name="Рисунок 7" descr="Изображение выглядит как на открытом воздухе, небо, облако&#10;&#10;Содержимое, созданное ИИ, может быть неверным.">
            <a:extLst>
              <a:ext uri="{FF2B5EF4-FFF2-40B4-BE49-F238E27FC236}">
                <a16:creationId xmlns:a16="http://schemas.microsoft.com/office/drawing/2014/main" id="{CEB0B0FC-EA05-BF23-95D4-1388A75EC1BD}"/>
              </a:ext>
            </a:extLst>
          </p:cNvPr>
          <p:cNvPicPr>
            <a:picLocks noChangeAspect="1"/>
          </p:cNvPicPr>
          <p:nvPr/>
        </p:nvPicPr>
        <p:blipFill>
          <a:blip r:embed="rId3"/>
          <a:srcRect l="3589" r="4" b="4"/>
          <a:stretch/>
        </p:blipFill>
        <p:spPr>
          <a:xfrm>
            <a:off x="3627699" y="735807"/>
            <a:ext cx="3127909" cy="5469730"/>
          </a:xfrm>
          <a:prstGeom prst="rect">
            <a:avLst/>
          </a:prstGeom>
        </p:spPr>
      </p:pic>
      <p:sp>
        <p:nvSpPr>
          <p:cNvPr id="2" name="Заголовок 1">
            <a:extLst>
              <a:ext uri="{FF2B5EF4-FFF2-40B4-BE49-F238E27FC236}">
                <a16:creationId xmlns:a16="http://schemas.microsoft.com/office/drawing/2014/main" id="{E6D49B46-F40B-CE3C-56E9-11730B2B111F}"/>
              </a:ext>
            </a:extLst>
          </p:cNvPr>
          <p:cNvSpPr>
            <a:spLocks noGrp="1"/>
          </p:cNvSpPr>
          <p:nvPr>
            <p:ph type="title"/>
          </p:nvPr>
        </p:nvSpPr>
        <p:spPr>
          <a:xfrm>
            <a:off x="7025479" y="785812"/>
            <a:ext cx="4464283" cy="1340548"/>
          </a:xfrm>
        </p:spPr>
        <p:txBody>
          <a:bodyPr>
            <a:normAutofit/>
          </a:bodyPr>
          <a:lstStyle/>
          <a:p>
            <a:pPr>
              <a:lnSpc>
                <a:spcPct val="90000"/>
              </a:lnSpc>
            </a:pPr>
            <a:r>
              <a:rPr lang="ru-RU" sz="2800">
                <a:latin typeface="Times New Roman"/>
                <a:cs typeface="Times New Roman"/>
              </a:rPr>
              <a:t>Заходи в епізоотичному осередку:</a:t>
            </a:r>
            <a:endParaRPr lang="ru-RU" sz="2800"/>
          </a:p>
        </p:txBody>
      </p:sp>
      <p:sp>
        <p:nvSpPr>
          <p:cNvPr id="3" name="Объект 2">
            <a:extLst>
              <a:ext uri="{FF2B5EF4-FFF2-40B4-BE49-F238E27FC236}">
                <a16:creationId xmlns:a16="http://schemas.microsoft.com/office/drawing/2014/main" id="{4F18B694-482A-E4ED-3FA2-A1E8A1D6A11B}"/>
              </a:ext>
            </a:extLst>
          </p:cNvPr>
          <p:cNvSpPr>
            <a:spLocks noGrp="1"/>
          </p:cNvSpPr>
          <p:nvPr>
            <p:ph idx="1"/>
          </p:nvPr>
        </p:nvSpPr>
        <p:spPr>
          <a:xfrm>
            <a:off x="7025479" y="1863471"/>
            <a:ext cx="4892907" cy="4163473"/>
          </a:xfrm>
        </p:spPr>
        <p:txBody>
          <a:bodyPr vert="horz" lIns="91440" tIns="45720" rIns="91440" bIns="45720" rtlCol="0" anchor="t">
            <a:noAutofit/>
          </a:bodyPr>
          <a:lstStyle/>
          <a:p>
            <a:pPr marL="0" indent="0">
              <a:lnSpc>
                <a:spcPct val="100000"/>
              </a:lnSpc>
              <a:buNone/>
            </a:pPr>
            <a:endParaRPr lang="ru-RU" sz="1000">
              <a:latin typeface="Times New Roman"/>
              <a:cs typeface="Times New Roman"/>
            </a:endParaRPr>
          </a:p>
          <a:p>
            <a:pPr>
              <a:lnSpc>
                <a:spcPct val="100000"/>
              </a:lnSpc>
            </a:pPr>
            <a:r>
              <a:rPr lang="ru-RU" sz="1400" err="1">
                <a:latin typeface="Times New Roman"/>
                <a:cs typeface="Times New Roman"/>
              </a:rPr>
              <a:t>вилучають</a:t>
            </a:r>
            <a:r>
              <a:rPr lang="ru-RU" sz="1400" dirty="0">
                <a:latin typeface="Times New Roman"/>
                <a:cs typeface="Times New Roman"/>
              </a:rPr>
              <a:t> </a:t>
            </a:r>
            <a:r>
              <a:rPr lang="ru-RU" sz="1400" err="1">
                <a:latin typeface="Times New Roman"/>
                <a:cs typeface="Times New Roman"/>
              </a:rPr>
              <a:t>всіх</a:t>
            </a:r>
            <a:r>
              <a:rPr lang="ru-RU" sz="1400" dirty="0">
                <a:latin typeface="Times New Roman"/>
                <a:cs typeface="Times New Roman"/>
              </a:rPr>
              <a:t> свиней та </a:t>
            </a:r>
            <a:r>
              <a:rPr lang="ru-RU" sz="1400" err="1">
                <a:latin typeface="Times New Roman"/>
                <a:cs typeface="Times New Roman"/>
              </a:rPr>
              <a:t>отриману</a:t>
            </a:r>
            <a:r>
              <a:rPr lang="ru-RU" sz="1400" dirty="0">
                <a:latin typeface="Times New Roman"/>
                <a:cs typeface="Times New Roman"/>
              </a:rPr>
              <a:t> </a:t>
            </a:r>
            <a:r>
              <a:rPr lang="ru-RU" sz="1400" err="1">
                <a:latin typeface="Times New Roman"/>
                <a:cs typeface="Times New Roman"/>
              </a:rPr>
              <a:t>від</a:t>
            </a:r>
            <a:r>
              <a:rPr lang="ru-RU" sz="1400" dirty="0">
                <a:latin typeface="Times New Roman"/>
                <a:cs typeface="Times New Roman"/>
              </a:rPr>
              <a:t> них </a:t>
            </a:r>
            <a:r>
              <a:rPr lang="ru-RU" sz="1400" err="1">
                <a:latin typeface="Times New Roman"/>
                <a:cs typeface="Times New Roman"/>
              </a:rPr>
              <a:t>продукцію</a:t>
            </a:r>
            <a:r>
              <a:rPr lang="ru-RU" sz="1400" dirty="0">
                <a:latin typeface="Times New Roman"/>
                <a:cs typeface="Times New Roman"/>
              </a:rPr>
              <a:t>;</a:t>
            </a:r>
            <a:endParaRPr lang="ru-RU" sz="1400" dirty="0"/>
          </a:p>
          <a:p>
            <a:pPr>
              <a:lnSpc>
                <a:spcPct val="100000"/>
              </a:lnSpc>
            </a:pPr>
            <a:r>
              <a:rPr lang="ru-RU" sz="1400" err="1">
                <a:latin typeface="Times New Roman"/>
                <a:cs typeface="Times New Roman"/>
              </a:rPr>
              <a:t>вилучених</a:t>
            </a:r>
            <a:r>
              <a:rPr lang="ru-RU" sz="1400" dirty="0">
                <a:latin typeface="Times New Roman"/>
                <a:cs typeface="Times New Roman"/>
              </a:rPr>
              <a:t> тварин </a:t>
            </a:r>
            <a:r>
              <a:rPr lang="ru-RU" sz="1400" err="1">
                <a:latin typeface="Times New Roman"/>
                <a:cs typeface="Times New Roman"/>
              </a:rPr>
              <a:t>піддають</a:t>
            </a:r>
            <a:r>
              <a:rPr lang="ru-RU" sz="1400" dirty="0">
                <a:latin typeface="Times New Roman"/>
                <a:cs typeface="Times New Roman"/>
              </a:rPr>
              <a:t> </a:t>
            </a:r>
            <a:r>
              <a:rPr lang="ru-RU" sz="1400" err="1">
                <a:latin typeface="Times New Roman"/>
                <a:cs typeface="Times New Roman"/>
              </a:rPr>
              <a:t>умертвінню</a:t>
            </a:r>
            <a:r>
              <a:rPr lang="ru-RU" sz="1400" dirty="0">
                <a:latin typeface="Times New Roman"/>
                <a:cs typeface="Times New Roman"/>
              </a:rPr>
              <a:t> в </a:t>
            </a:r>
            <a:r>
              <a:rPr lang="ru-RU" sz="1400" err="1">
                <a:latin typeface="Times New Roman"/>
                <a:cs typeface="Times New Roman"/>
              </a:rPr>
              <a:t>найкоротший</a:t>
            </a:r>
            <a:r>
              <a:rPr lang="ru-RU" sz="1400" dirty="0">
                <a:latin typeface="Times New Roman"/>
                <a:cs typeface="Times New Roman"/>
              </a:rPr>
              <a:t> строк </a:t>
            </a:r>
            <a:r>
              <a:rPr lang="ru-RU" sz="1400" err="1">
                <a:latin typeface="Times New Roman"/>
                <a:cs typeface="Times New Roman"/>
              </a:rPr>
              <a:t>під</a:t>
            </a:r>
            <a:r>
              <a:rPr lang="ru-RU" sz="1400" dirty="0">
                <a:latin typeface="Times New Roman"/>
                <a:cs typeface="Times New Roman"/>
              </a:rPr>
              <a:t> </a:t>
            </a:r>
            <a:r>
              <a:rPr lang="ru-RU" sz="1400" err="1">
                <a:latin typeface="Times New Roman"/>
                <a:cs typeface="Times New Roman"/>
              </a:rPr>
              <a:t>постійним</a:t>
            </a:r>
            <a:r>
              <a:rPr lang="ru-RU" sz="1400" dirty="0">
                <a:latin typeface="Times New Roman"/>
                <a:cs typeface="Times New Roman"/>
              </a:rPr>
              <a:t> </a:t>
            </a:r>
            <a:r>
              <a:rPr lang="ru-RU" sz="1400" err="1">
                <a:latin typeface="Times New Roman"/>
                <a:cs typeface="Times New Roman"/>
              </a:rPr>
              <a:t>наглядом</a:t>
            </a:r>
            <a:r>
              <a:rPr lang="ru-RU" sz="1400" dirty="0">
                <a:latin typeface="Times New Roman"/>
                <a:cs typeface="Times New Roman"/>
              </a:rPr>
              <a:t> та таким способом, </a:t>
            </a:r>
            <a:r>
              <a:rPr lang="ru-RU" sz="1400" err="1">
                <a:latin typeface="Times New Roman"/>
                <a:cs typeface="Times New Roman"/>
              </a:rPr>
              <a:t>який</a:t>
            </a:r>
            <a:r>
              <a:rPr lang="ru-RU" sz="1400" dirty="0">
                <a:latin typeface="Times New Roman"/>
                <a:cs typeface="Times New Roman"/>
              </a:rPr>
              <a:t> </a:t>
            </a:r>
            <a:r>
              <a:rPr lang="ru-RU" sz="1400" err="1">
                <a:latin typeface="Times New Roman"/>
                <a:cs typeface="Times New Roman"/>
              </a:rPr>
              <a:t>гарантує</a:t>
            </a:r>
            <a:r>
              <a:rPr lang="ru-RU" sz="1400" dirty="0">
                <a:latin typeface="Times New Roman"/>
                <a:cs typeface="Times New Roman"/>
              </a:rPr>
              <a:t> </a:t>
            </a:r>
            <a:r>
              <a:rPr lang="ru-RU" sz="1400" err="1">
                <a:latin typeface="Times New Roman"/>
                <a:cs typeface="Times New Roman"/>
              </a:rPr>
              <a:t>недопущення</a:t>
            </a:r>
            <a:r>
              <a:rPr lang="ru-RU" sz="1400" dirty="0">
                <a:latin typeface="Times New Roman"/>
                <a:cs typeface="Times New Roman"/>
              </a:rPr>
              <a:t> </a:t>
            </a:r>
            <a:r>
              <a:rPr lang="ru-RU" sz="1400" err="1">
                <a:latin typeface="Times New Roman"/>
                <a:cs typeface="Times New Roman"/>
              </a:rPr>
              <a:t>розповсюдження</a:t>
            </a:r>
            <a:r>
              <a:rPr lang="ru-RU" sz="1400" dirty="0">
                <a:latin typeface="Times New Roman"/>
                <a:cs typeface="Times New Roman"/>
              </a:rPr>
              <a:t> </a:t>
            </a:r>
            <a:r>
              <a:rPr lang="ru-RU" sz="1400" err="1">
                <a:latin typeface="Times New Roman"/>
                <a:cs typeface="Times New Roman"/>
              </a:rPr>
              <a:t>вірусу</a:t>
            </a:r>
            <a:r>
              <a:rPr lang="ru-RU" sz="1400" dirty="0">
                <a:latin typeface="Times New Roman"/>
                <a:cs typeface="Times New Roman"/>
              </a:rPr>
              <a:t> АЧС </a:t>
            </a:r>
            <a:r>
              <a:rPr lang="ru-RU" sz="1400" err="1">
                <a:latin typeface="Times New Roman"/>
                <a:cs typeface="Times New Roman"/>
              </a:rPr>
              <a:t>під</a:t>
            </a:r>
            <a:r>
              <a:rPr lang="ru-RU" sz="1400" dirty="0">
                <a:latin typeface="Times New Roman"/>
                <a:cs typeface="Times New Roman"/>
              </a:rPr>
              <a:t> час </a:t>
            </a:r>
            <a:r>
              <a:rPr lang="ru-RU" sz="1400" err="1">
                <a:latin typeface="Times New Roman"/>
                <a:cs typeface="Times New Roman"/>
              </a:rPr>
              <a:t>транспортування</a:t>
            </a:r>
            <a:r>
              <a:rPr lang="ru-RU" sz="1400" dirty="0">
                <a:latin typeface="Times New Roman"/>
                <a:cs typeface="Times New Roman"/>
              </a:rPr>
              <a:t> та забою;</a:t>
            </a:r>
            <a:endParaRPr lang="ru-RU" sz="1400" dirty="0"/>
          </a:p>
          <a:p>
            <a:pPr>
              <a:lnSpc>
                <a:spcPct val="100000"/>
              </a:lnSpc>
            </a:pPr>
            <a:r>
              <a:rPr lang="ru-RU" sz="1400" err="1">
                <a:latin typeface="Times New Roman"/>
                <a:cs typeface="Times New Roman"/>
              </a:rPr>
              <a:t>туші</a:t>
            </a:r>
            <a:r>
              <a:rPr lang="ru-RU" sz="1400" dirty="0">
                <a:latin typeface="Times New Roman"/>
                <a:cs typeface="Times New Roman"/>
              </a:rPr>
              <a:t> тварин, </a:t>
            </a:r>
            <a:r>
              <a:rPr lang="ru-RU" sz="1400" err="1">
                <a:latin typeface="Times New Roman"/>
                <a:cs typeface="Times New Roman"/>
              </a:rPr>
              <a:t>трупи</a:t>
            </a:r>
            <a:r>
              <a:rPr lang="ru-RU" sz="1400" dirty="0">
                <a:latin typeface="Times New Roman"/>
                <a:cs typeface="Times New Roman"/>
              </a:rPr>
              <a:t> тварин, </a:t>
            </a:r>
            <a:r>
              <a:rPr lang="ru-RU" sz="1400" err="1">
                <a:latin typeface="Times New Roman"/>
                <a:cs typeface="Times New Roman"/>
              </a:rPr>
              <a:t>що</a:t>
            </a:r>
            <a:r>
              <a:rPr lang="ru-RU" sz="1400" dirty="0">
                <a:latin typeface="Times New Roman"/>
                <a:cs typeface="Times New Roman"/>
              </a:rPr>
              <a:t> </a:t>
            </a:r>
            <a:r>
              <a:rPr lang="ru-RU" sz="1400" err="1">
                <a:latin typeface="Times New Roman"/>
                <a:cs typeface="Times New Roman"/>
              </a:rPr>
              <a:t>загинули</a:t>
            </a:r>
            <a:r>
              <a:rPr lang="ru-RU" sz="1400" dirty="0">
                <a:latin typeface="Times New Roman"/>
                <a:cs typeface="Times New Roman"/>
              </a:rPr>
              <a:t>, </a:t>
            </a:r>
            <a:r>
              <a:rPr lang="ru-RU" sz="1400" err="1">
                <a:latin typeface="Times New Roman"/>
                <a:cs typeface="Times New Roman"/>
              </a:rPr>
              <a:t>продукцію</a:t>
            </a:r>
            <a:r>
              <a:rPr lang="ru-RU" sz="1400" dirty="0">
                <a:latin typeface="Times New Roman"/>
                <a:cs typeface="Times New Roman"/>
              </a:rPr>
              <a:t> </a:t>
            </a:r>
            <a:r>
              <a:rPr lang="ru-RU" sz="1400" err="1">
                <a:latin typeface="Times New Roman"/>
                <a:cs typeface="Times New Roman"/>
              </a:rPr>
              <a:t>тваринного</a:t>
            </a:r>
            <a:r>
              <a:rPr lang="ru-RU" sz="1400" dirty="0">
                <a:latin typeface="Times New Roman"/>
                <a:cs typeface="Times New Roman"/>
              </a:rPr>
              <a:t> </a:t>
            </a:r>
            <a:r>
              <a:rPr lang="ru-RU" sz="1400" err="1">
                <a:latin typeface="Times New Roman"/>
                <a:cs typeface="Times New Roman"/>
              </a:rPr>
              <a:t>походження</a:t>
            </a:r>
            <a:r>
              <a:rPr lang="ru-RU" sz="1400" dirty="0">
                <a:latin typeface="Times New Roman"/>
                <a:cs typeface="Times New Roman"/>
              </a:rPr>
              <a:t>, </a:t>
            </a:r>
            <a:r>
              <a:rPr lang="ru-RU" sz="1400" err="1">
                <a:latin typeface="Times New Roman"/>
                <a:cs typeface="Times New Roman"/>
              </a:rPr>
              <a:t>старі</a:t>
            </a:r>
            <a:r>
              <a:rPr lang="ru-RU" sz="1400" dirty="0">
                <a:latin typeface="Times New Roman"/>
                <a:cs typeface="Times New Roman"/>
              </a:rPr>
              <a:t> </a:t>
            </a:r>
            <a:r>
              <a:rPr lang="ru-RU" sz="1400" err="1">
                <a:latin typeface="Times New Roman"/>
                <a:cs typeface="Times New Roman"/>
              </a:rPr>
              <a:t>дерев’яні</a:t>
            </a:r>
            <a:r>
              <a:rPr lang="ru-RU" sz="1400" dirty="0">
                <a:latin typeface="Times New Roman"/>
                <a:cs typeface="Times New Roman"/>
              </a:rPr>
              <a:t> </a:t>
            </a:r>
            <a:r>
              <a:rPr lang="ru-RU" sz="1400" err="1">
                <a:latin typeface="Times New Roman"/>
                <a:cs typeface="Times New Roman"/>
              </a:rPr>
              <a:t>приміщення</a:t>
            </a:r>
            <a:r>
              <a:rPr lang="ru-RU" sz="1400" dirty="0">
                <a:latin typeface="Times New Roman"/>
                <a:cs typeface="Times New Roman"/>
              </a:rPr>
              <a:t>, </a:t>
            </a:r>
            <a:r>
              <a:rPr lang="ru-RU" sz="1400" err="1">
                <a:latin typeface="Times New Roman"/>
                <a:cs typeface="Times New Roman"/>
              </a:rPr>
              <a:t>гній</a:t>
            </a:r>
            <a:r>
              <a:rPr lang="ru-RU" sz="1400" dirty="0">
                <a:latin typeface="Times New Roman"/>
                <a:cs typeface="Times New Roman"/>
              </a:rPr>
              <a:t>, </a:t>
            </a:r>
            <a:r>
              <a:rPr lang="ru-RU" sz="1400" err="1">
                <a:latin typeface="Times New Roman"/>
                <a:cs typeface="Times New Roman"/>
              </a:rPr>
              <a:t>залишки</a:t>
            </a:r>
            <a:r>
              <a:rPr lang="ru-RU" sz="1400" dirty="0">
                <a:latin typeface="Times New Roman"/>
                <a:cs typeface="Times New Roman"/>
              </a:rPr>
              <a:t> корму, тару, </a:t>
            </a:r>
            <a:r>
              <a:rPr lang="ru-RU" sz="1400" err="1">
                <a:latin typeface="Times New Roman"/>
                <a:cs typeface="Times New Roman"/>
              </a:rPr>
              <a:t>малоцінний</a:t>
            </a:r>
            <a:r>
              <a:rPr lang="ru-RU" sz="1400" dirty="0">
                <a:latin typeface="Times New Roman"/>
                <a:cs typeface="Times New Roman"/>
              </a:rPr>
              <a:t> </a:t>
            </a:r>
            <a:r>
              <a:rPr lang="ru-RU" sz="1400" err="1">
                <a:latin typeface="Times New Roman"/>
                <a:cs typeface="Times New Roman"/>
              </a:rPr>
              <a:t>інвентар</a:t>
            </a:r>
            <a:r>
              <a:rPr lang="ru-RU" sz="1400" dirty="0">
                <a:latin typeface="Times New Roman"/>
                <a:cs typeface="Times New Roman"/>
              </a:rPr>
              <a:t>, </a:t>
            </a:r>
            <a:r>
              <a:rPr lang="ru-RU" sz="1400" err="1">
                <a:latin typeface="Times New Roman"/>
                <a:cs typeface="Times New Roman"/>
              </a:rPr>
              <a:t>дерев’яні</a:t>
            </a:r>
            <a:r>
              <a:rPr lang="ru-RU" sz="1400" dirty="0">
                <a:latin typeface="Times New Roman"/>
                <a:cs typeface="Times New Roman"/>
              </a:rPr>
              <a:t> </a:t>
            </a:r>
            <a:r>
              <a:rPr lang="ru-RU" sz="1400" err="1">
                <a:latin typeface="Times New Roman"/>
                <a:cs typeface="Times New Roman"/>
              </a:rPr>
              <a:t>підлоги</a:t>
            </a:r>
            <a:r>
              <a:rPr lang="ru-RU" sz="1400" dirty="0">
                <a:latin typeface="Times New Roman"/>
                <a:cs typeface="Times New Roman"/>
              </a:rPr>
              <a:t>, </a:t>
            </a:r>
            <a:r>
              <a:rPr lang="ru-RU" sz="1400" err="1">
                <a:latin typeface="Times New Roman"/>
                <a:cs typeface="Times New Roman"/>
              </a:rPr>
              <a:t>годівниці</a:t>
            </a:r>
            <a:r>
              <a:rPr lang="ru-RU" sz="1400" dirty="0">
                <a:latin typeface="Times New Roman"/>
                <a:cs typeface="Times New Roman"/>
              </a:rPr>
              <a:t>, перегородки та </a:t>
            </a:r>
            <a:r>
              <a:rPr lang="ru-RU" sz="1400" err="1">
                <a:latin typeface="Times New Roman"/>
                <a:cs typeface="Times New Roman"/>
              </a:rPr>
              <a:t>інші</a:t>
            </a:r>
            <a:r>
              <a:rPr lang="ru-RU" sz="1400" dirty="0">
                <a:latin typeface="Times New Roman"/>
                <a:cs typeface="Times New Roman"/>
              </a:rPr>
              <a:t> </a:t>
            </a:r>
            <a:r>
              <a:rPr lang="ru-RU" sz="1400" err="1">
                <a:latin typeface="Times New Roman"/>
                <a:cs typeface="Times New Roman"/>
              </a:rPr>
              <a:t>ймовірно</a:t>
            </a:r>
            <a:r>
              <a:rPr lang="ru-RU" sz="1400" dirty="0">
                <a:latin typeface="Times New Roman"/>
                <a:cs typeface="Times New Roman"/>
              </a:rPr>
              <a:t> </a:t>
            </a:r>
            <a:r>
              <a:rPr lang="ru-RU" sz="1400" err="1">
                <a:latin typeface="Times New Roman"/>
                <a:cs typeface="Times New Roman"/>
              </a:rPr>
              <a:t>контаміновані</a:t>
            </a:r>
            <a:r>
              <a:rPr lang="ru-RU" sz="1400" dirty="0">
                <a:latin typeface="Times New Roman"/>
                <a:cs typeface="Times New Roman"/>
              </a:rPr>
              <a:t> </a:t>
            </a:r>
            <a:r>
              <a:rPr lang="ru-RU" sz="1400" err="1">
                <a:latin typeface="Times New Roman"/>
                <a:cs typeface="Times New Roman"/>
              </a:rPr>
              <a:t>матеріали</a:t>
            </a:r>
            <a:r>
              <a:rPr lang="ru-RU" sz="1400" dirty="0">
                <a:latin typeface="Times New Roman"/>
                <a:cs typeface="Times New Roman"/>
              </a:rPr>
              <a:t>, </a:t>
            </a:r>
            <a:r>
              <a:rPr lang="ru-RU" sz="1400" err="1">
                <a:latin typeface="Times New Roman"/>
                <a:cs typeface="Times New Roman"/>
              </a:rPr>
              <a:t>речовини</a:t>
            </a:r>
            <a:r>
              <a:rPr lang="ru-RU" sz="1400" dirty="0">
                <a:latin typeface="Times New Roman"/>
                <a:cs typeface="Times New Roman"/>
              </a:rPr>
              <a:t> та </a:t>
            </a:r>
            <a:r>
              <a:rPr lang="ru-RU" sz="1400" err="1">
                <a:latin typeface="Times New Roman"/>
                <a:cs typeface="Times New Roman"/>
              </a:rPr>
              <a:t>відходи</a:t>
            </a:r>
            <a:r>
              <a:rPr lang="ru-RU" sz="1400" dirty="0">
                <a:latin typeface="Times New Roman"/>
                <a:cs typeface="Times New Roman"/>
              </a:rPr>
              <a:t> </a:t>
            </a:r>
            <a:r>
              <a:rPr lang="ru-RU" sz="1400" err="1">
                <a:latin typeface="Times New Roman"/>
                <a:cs typeface="Times New Roman"/>
              </a:rPr>
              <a:t>спалюють</a:t>
            </a:r>
            <a:r>
              <a:rPr lang="ru-RU" sz="1400" dirty="0">
                <a:latin typeface="Times New Roman"/>
                <a:cs typeface="Times New Roman"/>
              </a:rPr>
              <a:t> на площадках, </a:t>
            </a:r>
            <a:r>
              <a:rPr lang="ru-RU" sz="1400" err="1">
                <a:latin typeface="Times New Roman"/>
                <a:cs typeface="Times New Roman"/>
              </a:rPr>
              <a:t>спеціально</a:t>
            </a:r>
            <a:r>
              <a:rPr lang="ru-RU" sz="1400" dirty="0">
                <a:latin typeface="Times New Roman"/>
                <a:cs typeface="Times New Roman"/>
              </a:rPr>
              <a:t> </a:t>
            </a:r>
            <a:r>
              <a:rPr lang="ru-RU" sz="1400" err="1">
                <a:latin typeface="Times New Roman"/>
                <a:cs typeface="Times New Roman"/>
              </a:rPr>
              <a:t>відведених</a:t>
            </a:r>
            <a:r>
              <a:rPr lang="ru-RU" sz="1400" dirty="0">
                <a:latin typeface="Times New Roman"/>
                <a:cs typeface="Times New Roman"/>
              </a:rPr>
              <a:t> для </a:t>
            </a:r>
            <a:r>
              <a:rPr lang="ru-RU" sz="1400" err="1">
                <a:latin typeface="Times New Roman"/>
                <a:cs typeface="Times New Roman"/>
              </a:rPr>
              <a:t>цього</a:t>
            </a:r>
            <a:r>
              <a:rPr lang="ru-RU" sz="1400" dirty="0">
                <a:latin typeface="Times New Roman"/>
                <a:cs typeface="Times New Roman"/>
              </a:rPr>
              <a:t> в межах </a:t>
            </a:r>
            <a:r>
              <a:rPr lang="ru-RU" sz="1400" err="1">
                <a:latin typeface="Times New Roman"/>
                <a:cs typeface="Times New Roman"/>
              </a:rPr>
              <a:t>епізоотичного</a:t>
            </a:r>
            <a:r>
              <a:rPr lang="ru-RU" sz="1400" dirty="0">
                <a:latin typeface="Times New Roman"/>
                <a:cs typeface="Times New Roman"/>
              </a:rPr>
              <a:t> </a:t>
            </a:r>
            <a:r>
              <a:rPr lang="ru-RU" sz="1400" err="1">
                <a:latin typeface="Times New Roman"/>
                <a:cs typeface="Times New Roman"/>
              </a:rPr>
              <a:t>вогнища</a:t>
            </a:r>
            <a:r>
              <a:rPr lang="ru-RU" sz="1400" dirty="0">
                <a:latin typeface="Times New Roman"/>
                <a:cs typeface="Times New Roman"/>
              </a:rPr>
              <a:t>;</a:t>
            </a:r>
            <a:endParaRPr lang="ru-RU" sz="1400" dirty="0"/>
          </a:p>
          <a:p>
            <a:pPr>
              <a:lnSpc>
                <a:spcPct val="100000"/>
              </a:lnSpc>
            </a:pPr>
            <a:r>
              <a:rPr lang="ru-RU" sz="1400" dirty="0">
                <a:latin typeface="Times New Roman"/>
                <a:cs typeface="Times New Roman"/>
              </a:rPr>
              <a:t>сперма, </a:t>
            </a:r>
            <a:r>
              <a:rPr lang="ru-RU" sz="1400" err="1">
                <a:latin typeface="Times New Roman"/>
                <a:cs typeface="Times New Roman"/>
              </a:rPr>
              <a:t>яйцеклітини</a:t>
            </a:r>
            <a:r>
              <a:rPr lang="ru-RU" sz="1400" dirty="0">
                <a:latin typeface="Times New Roman"/>
                <a:cs typeface="Times New Roman"/>
              </a:rPr>
              <a:t> та/</a:t>
            </a:r>
            <a:r>
              <a:rPr lang="ru-RU" sz="1400" err="1">
                <a:latin typeface="Times New Roman"/>
                <a:cs typeface="Times New Roman"/>
              </a:rPr>
              <a:t>або</a:t>
            </a:r>
            <a:r>
              <a:rPr lang="ru-RU" sz="1400" dirty="0">
                <a:latin typeface="Times New Roman"/>
                <a:cs typeface="Times New Roman"/>
              </a:rPr>
              <a:t> </a:t>
            </a:r>
            <a:r>
              <a:rPr lang="ru-RU" sz="1400" err="1">
                <a:latin typeface="Times New Roman"/>
                <a:cs typeface="Times New Roman"/>
              </a:rPr>
              <a:t>ембріони</a:t>
            </a:r>
            <a:r>
              <a:rPr lang="ru-RU" sz="1400" dirty="0">
                <a:latin typeface="Times New Roman"/>
                <a:cs typeface="Times New Roman"/>
              </a:rPr>
              <a:t> свиней, </a:t>
            </a:r>
            <a:r>
              <a:rPr lang="ru-RU" sz="1400" err="1">
                <a:latin typeface="Times New Roman"/>
                <a:cs typeface="Times New Roman"/>
              </a:rPr>
              <a:t>зібрані</a:t>
            </a:r>
            <a:r>
              <a:rPr lang="ru-RU" sz="1400" dirty="0">
                <a:latin typeface="Times New Roman"/>
                <a:cs typeface="Times New Roman"/>
              </a:rPr>
              <a:t> в </a:t>
            </a:r>
            <a:r>
              <a:rPr lang="ru-RU" sz="1400" err="1">
                <a:latin typeface="Times New Roman"/>
                <a:cs typeface="Times New Roman"/>
              </a:rPr>
              <a:t>господарстві</a:t>
            </a:r>
            <a:r>
              <a:rPr lang="ru-RU" sz="1400" dirty="0">
                <a:latin typeface="Times New Roman"/>
                <a:cs typeface="Times New Roman"/>
              </a:rPr>
              <a:t> у </a:t>
            </a:r>
            <a:r>
              <a:rPr lang="ru-RU" sz="1400" err="1">
                <a:latin typeface="Times New Roman"/>
                <a:cs typeface="Times New Roman"/>
              </a:rPr>
              <a:t>період</a:t>
            </a:r>
            <a:r>
              <a:rPr lang="ru-RU" sz="1400" dirty="0">
                <a:latin typeface="Times New Roman"/>
                <a:cs typeface="Times New Roman"/>
              </a:rPr>
              <a:t> </a:t>
            </a:r>
            <a:r>
              <a:rPr lang="ru-RU" sz="1400" err="1">
                <a:latin typeface="Times New Roman"/>
                <a:cs typeface="Times New Roman"/>
              </a:rPr>
              <a:t>між</a:t>
            </a:r>
            <a:r>
              <a:rPr lang="ru-RU" sz="1400" dirty="0">
                <a:latin typeface="Times New Roman"/>
                <a:cs typeface="Times New Roman"/>
              </a:rPr>
              <a:t> </a:t>
            </a:r>
            <a:r>
              <a:rPr lang="ru-RU" sz="1400" err="1">
                <a:latin typeface="Times New Roman"/>
                <a:cs typeface="Times New Roman"/>
              </a:rPr>
              <a:t>можливим</a:t>
            </a:r>
            <a:r>
              <a:rPr lang="ru-RU" sz="1400" dirty="0">
                <a:latin typeface="Times New Roman"/>
                <a:cs typeface="Times New Roman"/>
              </a:rPr>
              <a:t> </a:t>
            </a:r>
            <a:r>
              <a:rPr lang="ru-RU" sz="1400" err="1">
                <a:latin typeface="Times New Roman"/>
                <a:cs typeface="Times New Roman"/>
              </a:rPr>
              <a:t>занесенням</a:t>
            </a:r>
            <a:r>
              <a:rPr lang="ru-RU" sz="1400" dirty="0">
                <a:latin typeface="Times New Roman"/>
                <a:cs typeface="Times New Roman"/>
              </a:rPr>
              <a:t> </a:t>
            </a:r>
            <a:r>
              <a:rPr lang="ru-RU" sz="1400" err="1">
                <a:latin typeface="Times New Roman"/>
                <a:cs typeface="Times New Roman"/>
              </a:rPr>
              <a:t>хвороби</a:t>
            </a:r>
            <a:r>
              <a:rPr lang="ru-RU" sz="1400" dirty="0">
                <a:latin typeface="Times New Roman"/>
                <a:cs typeface="Times New Roman"/>
              </a:rPr>
              <a:t> в </a:t>
            </a:r>
            <a:r>
              <a:rPr lang="ru-RU" sz="1400" err="1">
                <a:latin typeface="Times New Roman"/>
                <a:cs typeface="Times New Roman"/>
              </a:rPr>
              <a:t>господарство</a:t>
            </a:r>
            <a:r>
              <a:rPr lang="ru-RU" sz="1400" dirty="0">
                <a:latin typeface="Times New Roman"/>
                <a:cs typeface="Times New Roman"/>
              </a:rPr>
              <a:t> та </a:t>
            </a:r>
            <a:r>
              <a:rPr lang="ru-RU" sz="1400" err="1">
                <a:latin typeface="Times New Roman"/>
                <a:cs typeface="Times New Roman"/>
              </a:rPr>
              <a:t>вжиттям</a:t>
            </a:r>
            <a:r>
              <a:rPr lang="ru-RU" sz="1400" dirty="0">
                <a:latin typeface="Times New Roman"/>
                <a:cs typeface="Times New Roman"/>
              </a:rPr>
              <a:t> </a:t>
            </a:r>
            <a:r>
              <a:rPr lang="ru-RU" sz="1400" err="1">
                <a:latin typeface="Times New Roman"/>
                <a:cs typeface="Times New Roman"/>
              </a:rPr>
              <a:t>карантинних</a:t>
            </a:r>
            <a:r>
              <a:rPr lang="ru-RU" sz="1400" dirty="0">
                <a:latin typeface="Times New Roman"/>
                <a:cs typeface="Times New Roman"/>
              </a:rPr>
              <a:t> </a:t>
            </a:r>
            <a:r>
              <a:rPr lang="ru-RU" sz="1400" err="1">
                <a:latin typeface="Times New Roman"/>
                <a:cs typeface="Times New Roman"/>
              </a:rPr>
              <a:t>заходів</a:t>
            </a:r>
            <a:r>
              <a:rPr lang="ru-RU" sz="1400" dirty="0">
                <a:latin typeface="Times New Roman"/>
                <a:cs typeface="Times New Roman"/>
              </a:rPr>
              <a:t>, </a:t>
            </a:r>
            <a:r>
              <a:rPr lang="ru-RU" sz="1400" err="1">
                <a:latin typeface="Times New Roman"/>
                <a:cs typeface="Times New Roman"/>
              </a:rPr>
              <a:t>знищуються</a:t>
            </a:r>
            <a:r>
              <a:rPr lang="ru-RU" sz="1400" dirty="0">
                <a:latin typeface="Times New Roman"/>
                <a:cs typeface="Times New Roman"/>
              </a:rPr>
              <a:t> </a:t>
            </a:r>
            <a:r>
              <a:rPr lang="ru-RU" sz="1400" err="1">
                <a:latin typeface="Times New Roman"/>
                <a:cs typeface="Times New Roman"/>
              </a:rPr>
              <a:t>під</a:t>
            </a:r>
            <a:r>
              <a:rPr lang="ru-RU" sz="1400" dirty="0">
                <a:latin typeface="Times New Roman"/>
                <a:cs typeface="Times New Roman"/>
              </a:rPr>
              <a:t> </a:t>
            </a:r>
            <a:r>
              <a:rPr lang="ru-RU" sz="1400" err="1">
                <a:latin typeface="Times New Roman"/>
                <a:cs typeface="Times New Roman"/>
              </a:rPr>
              <a:t>наглядом</a:t>
            </a:r>
            <a:r>
              <a:rPr lang="ru-RU" sz="1400" dirty="0">
                <a:latin typeface="Times New Roman"/>
                <a:cs typeface="Times New Roman"/>
              </a:rPr>
              <a:t> </a:t>
            </a:r>
            <a:r>
              <a:rPr lang="ru-RU" sz="1400" err="1">
                <a:latin typeface="Times New Roman"/>
                <a:cs typeface="Times New Roman"/>
              </a:rPr>
              <a:t>спеціалістів</a:t>
            </a:r>
            <a:r>
              <a:rPr lang="ru-RU" sz="1400" dirty="0">
                <a:latin typeface="Times New Roman"/>
                <a:cs typeface="Times New Roman"/>
              </a:rPr>
              <a:t> </a:t>
            </a:r>
            <a:r>
              <a:rPr lang="ru-RU" sz="1400" err="1">
                <a:latin typeface="Times New Roman"/>
                <a:cs typeface="Times New Roman"/>
              </a:rPr>
              <a:t>державної</a:t>
            </a:r>
            <a:r>
              <a:rPr lang="ru-RU" sz="1400" dirty="0">
                <a:latin typeface="Times New Roman"/>
                <a:cs typeface="Times New Roman"/>
              </a:rPr>
              <a:t> </a:t>
            </a:r>
            <a:r>
              <a:rPr lang="ru-RU" sz="1400" err="1">
                <a:latin typeface="Times New Roman"/>
                <a:cs typeface="Times New Roman"/>
              </a:rPr>
              <a:t>служби</a:t>
            </a:r>
            <a:r>
              <a:rPr lang="ru-RU" sz="1400" dirty="0">
                <a:latin typeface="Times New Roman"/>
                <a:cs typeface="Times New Roman"/>
              </a:rPr>
              <a:t> </a:t>
            </a:r>
            <a:r>
              <a:rPr lang="ru-RU" sz="1400" err="1">
                <a:latin typeface="Times New Roman"/>
                <a:cs typeface="Times New Roman"/>
              </a:rPr>
              <a:t>ветеринарної</a:t>
            </a:r>
            <a:r>
              <a:rPr lang="ru-RU" sz="1400" dirty="0">
                <a:latin typeface="Times New Roman"/>
                <a:cs typeface="Times New Roman"/>
              </a:rPr>
              <a:t> </a:t>
            </a:r>
            <a:r>
              <a:rPr lang="ru-RU" sz="1400" err="1">
                <a:latin typeface="Times New Roman"/>
                <a:cs typeface="Times New Roman"/>
              </a:rPr>
              <a:t>медицини</a:t>
            </a:r>
            <a:r>
              <a:rPr lang="ru-RU" sz="1400" dirty="0">
                <a:latin typeface="Times New Roman"/>
                <a:cs typeface="Times New Roman"/>
              </a:rPr>
              <a:t> </a:t>
            </a:r>
            <a:r>
              <a:rPr lang="ru-RU" sz="1400" err="1">
                <a:latin typeface="Times New Roman"/>
                <a:cs typeface="Times New Roman"/>
              </a:rPr>
              <a:t>України</a:t>
            </a:r>
            <a:r>
              <a:rPr lang="ru-RU" sz="1400" dirty="0">
                <a:latin typeface="Times New Roman"/>
                <a:cs typeface="Times New Roman"/>
              </a:rPr>
              <a:t> таким чином, </a:t>
            </a:r>
            <a:r>
              <a:rPr lang="ru-RU" sz="1400" err="1">
                <a:latin typeface="Times New Roman"/>
                <a:cs typeface="Times New Roman"/>
              </a:rPr>
              <a:t>щоб</a:t>
            </a:r>
            <a:r>
              <a:rPr lang="ru-RU" sz="1400" dirty="0">
                <a:latin typeface="Times New Roman"/>
                <a:cs typeface="Times New Roman"/>
              </a:rPr>
              <a:t> </a:t>
            </a:r>
            <a:r>
              <a:rPr lang="ru-RU" sz="1400" err="1">
                <a:latin typeface="Times New Roman"/>
                <a:cs typeface="Times New Roman"/>
              </a:rPr>
              <a:t>запобігти</a:t>
            </a:r>
            <a:r>
              <a:rPr lang="ru-RU" sz="1400" dirty="0">
                <a:latin typeface="Times New Roman"/>
                <a:cs typeface="Times New Roman"/>
              </a:rPr>
              <a:t> </a:t>
            </a:r>
            <a:r>
              <a:rPr lang="ru-RU" sz="1400" err="1">
                <a:latin typeface="Times New Roman"/>
                <a:cs typeface="Times New Roman"/>
              </a:rPr>
              <a:t>ризику</a:t>
            </a:r>
            <a:r>
              <a:rPr lang="ru-RU" sz="1400" dirty="0">
                <a:latin typeface="Times New Roman"/>
                <a:cs typeface="Times New Roman"/>
              </a:rPr>
              <a:t> </a:t>
            </a:r>
            <a:r>
              <a:rPr lang="ru-RU" sz="1400" err="1">
                <a:latin typeface="Times New Roman"/>
                <a:cs typeface="Times New Roman"/>
              </a:rPr>
              <a:t>розповсюдження</a:t>
            </a:r>
            <a:r>
              <a:rPr lang="ru-RU" sz="1400" dirty="0">
                <a:latin typeface="Times New Roman"/>
                <a:cs typeface="Times New Roman"/>
              </a:rPr>
              <a:t> </a:t>
            </a:r>
            <a:r>
              <a:rPr lang="ru-RU" sz="1400" err="1">
                <a:latin typeface="Times New Roman"/>
                <a:cs typeface="Times New Roman"/>
              </a:rPr>
              <a:t>вірусу</a:t>
            </a:r>
            <a:r>
              <a:rPr lang="ru-RU" sz="1400" dirty="0">
                <a:latin typeface="Times New Roman"/>
                <a:cs typeface="Times New Roman"/>
              </a:rPr>
              <a:t> АЧС;</a:t>
            </a:r>
            <a:endParaRPr lang="ru-RU" sz="1400" dirty="0"/>
          </a:p>
          <a:p>
            <a:pPr>
              <a:lnSpc>
                <a:spcPct val="100000"/>
              </a:lnSpc>
            </a:pPr>
            <a:endParaRPr lang="ru-RU" sz="1400" dirty="0"/>
          </a:p>
        </p:txBody>
      </p:sp>
    </p:spTree>
    <p:extLst>
      <p:ext uri="{BB962C8B-B14F-4D97-AF65-F5344CB8AC3E}">
        <p14:creationId xmlns:p14="http://schemas.microsoft.com/office/powerpoint/2010/main" val="27451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E53615EE-C559-4E03-999B-5477F1626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799A8EBD-049C-48E6-97ED-C9102D78FC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17521"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Рисунок 4" descr="У Кобеляцькій та Пришибській громадах на Полтавщині виявили африканську  чуму свиней — Cуспільне Полтава">
            <a:extLst>
              <a:ext uri="{FF2B5EF4-FFF2-40B4-BE49-F238E27FC236}">
                <a16:creationId xmlns:a16="http://schemas.microsoft.com/office/drawing/2014/main" id="{E59112A7-D062-20FF-0BAB-5D5C55FEB1B6}"/>
              </a:ext>
            </a:extLst>
          </p:cNvPr>
          <p:cNvPicPr>
            <a:picLocks noChangeAspect="1"/>
          </p:cNvPicPr>
          <p:nvPr/>
        </p:nvPicPr>
        <p:blipFill>
          <a:blip r:embed="rId2"/>
          <a:srcRect r="16861" b="12195"/>
          <a:stretch/>
        </p:blipFill>
        <p:spPr>
          <a:xfrm>
            <a:off x="21" y="12"/>
            <a:ext cx="3274852" cy="3427357"/>
          </a:xfrm>
          <a:prstGeom prst="rect">
            <a:avLst/>
          </a:prstGeom>
        </p:spPr>
      </p:pic>
      <p:pic>
        <p:nvPicPr>
          <p:cNvPr id="12" name="Рисунок 11" descr="Изображение выглядит как на открытом воздухе, небо, трава, облако&#10;&#10;Содержимое, созданное ИИ, может быть неверным.">
            <a:extLst>
              <a:ext uri="{FF2B5EF4-FFF2-40B4-BE49-F238E27FC236}">
                <a16:creationId xmlns:a16="http://schemas.microsoft.com/office/drawing/2014/main" id="{9861A870-2965-03F8-85C6-1BA05BCF65CA}"/>
              </a:ext>
            </a:extLst>
          </p:cNvPr>
          <p:cNvPicPr>
            <a:picLocks noChangeAspect="1"/>
          </p:cNvPicPr>
          <p:nvPr/>
        </p:nvPicPr>
        <p:blipFill>
          <a:blip r:embed="rId3"/>
          <a:srcRect l="31167" r="9384"/>
          <a:stretch/>
        </p:blipFill>
        <p:spPr>
          <a:xfrm>
            <a:off x="20" y="3428999"/>
            <a:ext cx="2718013" cy="3428999"/>
          </a:xfrm>
          <a:prstGeom prst="rect">
            <a:avLst/>
          </a:prstGeom>
        </p:spPr>
      </p:pic>
      <p:pic>
        <p:nvPicPr>
          <p:cNvPr id="13" name="Рисунок 12" descr="Изображение выглядит как на открытом воздухе, одежда, обувь, земля&#10;&#10;Содержимое, созданное ИИ, может быть неверным.">
            <a:extLst>
              <a:ext uri="{FF2B5EF4-FFF2-40B4-BE49-F238E27FC236}">
                <a16:creationId xmlns:a16="http://schemas.microsoft.com/office/drawing/2014/main" id="{D84BF167-4ABA-D9BB-DD47-F82F9D3D85D3}"/>
              </a:ext>
            </a:extLst>
          </p:cNvPr>
          <p:cNvPicPr>
            <a:picLocks noChangeAspect="1"/>
          </p:cNvPicPr>
          <p:nvPr/>
        </p:nvPicPr>
        <p:blipFill>
          <a:blip r:embed="rId4"/>
          <a:srcRect l="15890" r="9295"/>
          <a:stretch/>
        </p:blipFill>
        <p:spPr>
          <a:xfrm>
            <a:off x="2718033" y="10"/>
            <a:ext cx="3848100" cy="6857985"/>
          </a:xfrm>
          <a:prstGeom prst="rect">
            <a:avLst/>
          </a:prstGeom>
        </p:spPr>
      </p:pic>
      <p:sp>
        <p:nvSpPr>
          <p:cNvPr id="7" name="Объект 6">
            <a:extLst>
              <a:ext uri="{FF2B5EF4-FFF2-40B4-BE49-F238E27FC236}">
                <a16:creationId xmlns:a16="http://schemas.microsoft.com/office/drawing/2014/main" id="{CE9DE30E-7C43-83F7-A3E9-3284AF5F65E2}"/>
              </a:ext>
            </a:extLst>
          </p:cNvPr>
          <p:cNvSpPr>
            <a:spLocks noGrp="1"/>
          </p:cNvSpPr>
          <p:nvPr>
            <p:ph idx="1"/>
          </p:nvPr>
        </p:nvSpPr>
        <p:spPr>
          <a:xfrm>
            <a:off x="7067766" y="796408"/>
            <a:ext cx="4876035" cy="5278145"/>
          </a:xfrm>
        </p:spPr>
        <p:txBody>
          <a:bodyPr vert="horz" lIns="91440" tIns="45720" rIns="91440" bIns="45720" rtlCol="0" anchor="t">
            <a:noAutofit/>
          </a:bodyPr>
          <a:lstStyle/>
          <a:p>
            <a:pPr marL="0" indent="0">
              <a:lnSpc>
                <a:spcPct val="100000"/>
              </a:lnSpc>
              <a:buNone/>
            </a:pPr>
            <a:r>
              <a:rPr lang="ru-RU" sz="1600" dirty="0">
                <a:latin typeface="Times New Roman"/>
                <a:cs typeface="Times New Roman"/>
              </a:rPr>
              <a:t>  При </a:t>
            </a:r>
            <a:r>
              <a:rPr lang="ru-RU" sz="1600" dirty="0" err="1">
                <a:latin typeface="Times New Roman"/>
                <a:cs typeface="Times New Roman"/>
              </a:rPr>
              <a:t>відсутності</a:t>
            </a:r>
            <a:r>
              <a:rPr lang="ru-RU" sz="1600" dirty="0">
                <a:latin typeface="Times New Roman"/>
                <a:cs typeface="Times New Roman"/>
              </a:rPr>
              <a:t> </a:t>
            </a:r>
            <a:r>
              <a:rPr lang="ru-RU" sz="1600" dirty="0" err="1">
                <a:latin typeface="Times New Roman"/>
                <a:cs typeface="Times New Roman"/>
              </a:rPr>
              <a:t>можливості</a:t>
            </a:r>
            <a:r>
              <a:rPr lang="ru-RU" sz="1600" dirty="0">
                <a:latin typeface="Times New Roman"/>
                <a:cs typeface="Times New Roman"/>
              </a:rPr>
              <a:t> </a:t>
            </a:r>
            <a:r>
              <a:rPr lang="ru-RU" sz="1600" dirty="0" err="1">
                <a:latin typeface="Times New Roman"/>
                <a:cs typeface="Times New Roman"/>
              </a:rPr>
              <a:t>спалити</a:t>
            </a:r>
            <a:r>
              <a:rPr lang="ru-RU" sz="1600" dirty="0">
                <a:latin typeface="Times New Roman"/>
                <a:cs typeface="Times New Roman"/>
              </a:rPr>
              <a:t> </a:t>
            </a:r>
            <a:r>
              <a:rPr lang="ru-RU" sz="1600" dirty="0" err="1">
                <a:latin typeface="Times New Roman"/>
                <a:cs typeface="Times New Roman"/>
              </a:rPr>
              <a:t>трупи</a:t>
            </a:r>
            <a:r>
              <a:rPr lang="ru-RU" sz="1600" dirty="0">
                <a:latin typeface="Times New Roman"/>
                <a:cs typeface="Times New Roman"/>
              </a:rPr>
              <a:t> тварин та все </a:t>
            </a:r>
            <a:r>
              <a:rPr lang="ru-RU" sz="1600" dirty="0" err="1">
                <a:latin typeface="Times New Roman"/>
                <a:cs typeface="Times New Roman"/>
              </a:rPr>
              <a:t>вищевказане</a:t>
            </a:r>
            <a:r>
              <a:rPr lang="ru-RU" sz="1600" dirty="0">
                <a:latin typeface="Times New Roman"/>
                <a:cs typeface="Times New Roman"/>
              </a:rPr>
              <a:t> </a:t>
            </a:r>
            <a:r>
              <a:rPr lang="ru-RU" sz="1600" dirty="0" err="1">
                <a:latin typeface="Times New Roman"/>
                <a:cs typeface="Times New Roman"/>
              </a:rPr>
              <a:t>їх</a:t>
            </a:r>
            <a:r>
              <a:rPr lang="ru-RU" sz="1600" dirty="0">
                <a:latin typeface="Times New Roman"/>
                <a:cs typeface="Times New Roman"/>
              </a:rPr>
              <a:t> </a:t>
            </a:r>
            <a:r>
              <a:rPr lang="ru-RU" sz="1600" dirty="0" err="1">
                <a:latin typeface="Times New Roman"/>
                <a:cs typeface="Times New Roman"/>
              </a:rPr>
              <a:t>закопують</a:t>
            </a:r>
            <a:r>
              <a:rPr lang="ru-RU" sz="1600" dirty="0">
                <a:latin typeface="Times New Roman"/>
                <a:cs typeface="Times New Roman"/>
              </a:rPr>
              <a:t> на </a:t>
            </a:r>
            <a:r>
              <a:rPr lang="ru-RU" sz="1600" dirty="0" err="1">
                <a:latin typeface="Times New Roman"/>
                <a:cs typeface="Times New Roman"/>
              </a:rPr>
              <a:t>території</a:t>
            </a:r>
            <a:r>
              <a:rPr lang="ru-RU" sz="1600" dirty="0">
                <a:latin typeface="Times New Roman"/>
                <a:cs typeface="Times New Roman"/>
              </a:rPr>
              <a:t> </a:t>
            </a:r>
            <a:r>
              <a:rPr lang="ru-RU" sz="1600" dirty="0" err="1">
                <a:latin typeface="Times New Roman"/>
                <a:cs typeface="Times New Roman"/>
              </a:rPr>
              <a:t>епізоотичного</a:t>
            </a:r>
            <a:r>
              <a:rPr lang="ru-RU" sz="1600" dirty="0">
                <a:latin typeface="Times New Roman"/>
                <a:cs typeface="Times New Roman"/>
              </a:rPr>
              <a:t> </a:t>
            </a:r>
            <a:r>
              <a:rPr lang="ru-RU" sz="1600" dirty="0" err="1">
                <a:latin typeface="Times New Roman"/>
                <a:cs typeface="Times New Roman"/>
              </a:rPr>
              <a:t>осередку</a:t>
            </a:r>
            <a:r>
              <a:rPr lang="ru-RU" sz="1600" dirty="0">
                <a:latin typeface="Times New Roman"/>
                <a:cs typeface="Times New Roman"/>
              </a:rPr>
              <a:t> на </a:t>
            </a:r>
            <a:r>
              <a:rPr lang="ru-RU" sz="1600" dirty="0" err="1">
                <a:latin typeface="Times New Roman"/>
                <a:cs typeface="Times New Roman"/>
              </a:rPr>
              <a:t>глибину</a:t>
            </a:r>
            <a:r>
              <a:rPr lang="ru-RU" sz="1600" dirty="0">
                <a:latin typeface="Times New Roman"/>
                <a:cs typeface="Times New Roman"/>
              </a:rPr>
              <a:t> не </a:t>
            </a:r>
            <a:r>
              <a:rPr lang="ru-RU" sz="1600" dirty="0" err="1">
                <a:latin typeface="Times New Roman"/>
                <a:cs typeface="Times New Roman"/>
              </a:rPr>
              <a:t>менше</a:t>
            </a:r>
            <a:r>
              <a:rPr lang="ru-RU" sz="1600" dirty="0">
                <a:latin typeface="Times New Roman"/>
                <a:cs typeface="Times New Roman"/>
              </a:rPr>
              <a:t> 2 </a:t>
            </a:r>
            <a:r>
              <a:rPr lang="ru-RU" sz="1600" dirty="0" err="1">
                <a:latin typeface="Times New Roman"/>
                <a:cs typeface="Times New Roman"/>
              </a:rPr>
              <a:t>метрів</a:t>
            </a:r>
            <a:r>
              <a:rPr lang="ru-RU" sz="1600" dirty="0">
                <a:latin typeface="Times New Roman"/>
                <a:cs typeface="Times New Roman"/>
              </a:rPr>
              <a:t>. Шар </a:t>
            </a:r>
            <a:r>
              <a:rPr lang="ru-RU" sz="1600" dirty="0" err="1">
                <a:latin typeface="Times New Roman"/>
                <a:cs typeface="Times New Roman"/>
              </a:rPr>
              <a:t>землі</a:t>
            </a:r>
            <a:r>
              <a:rPr lang="ru-RU" sz="1600" dirty="0">
                <a:latin typeface="Times New Roman"/>
                <a:cs typeface="Times New Roman"/>
              </a:rPr>
              <a:t> з </a:t>
            </a:r>
            <a:r>
              <a:rPr lang="ru-RU" sz="1600" dirty="0" err="1">
                <a:latin typeface="Times New Roman"/>
                <a:cs typeface="Times New Roman"/>
              </a:rPr>
              <a:t>приміщень</a:t>
            </a:r>
            <a:r>
              <a:rPr lang="ru-RU" sz="1600" dirty="0">
                <a:latin typeface="Times New Roman"/>
                <a:cs typeface="Times New Roman"/>
              </a:rPr>
              <a:t>, де </a:t>
            </a:r>
            <a:r>
              <a:rPr lang="ru-RU" sz="1600" dirty="0" err="1">
                <a:latin typeface="Times New Roman"/>
                <a:cs typeface="Times New Roman"/>
              </a:rPr>
              <a:t>утримувались</a:t>
            </a:r>
            <a:r>
              <a:rPr lang="ru-RU" sz="1600" dirty="0">
                <a:latin typeface="Times New Roman"/>
                <a:cs typeface="Times New Roman"/>
              </a:rPr>
              <a:t> </a:t>
            </a:r>
            <a:r>
              <a:rPr lang="ru-RU" sz="1600" dirty="0" err="1">
                <a:latin typeface="Times New Roman"/>
                <a:cs typeface="Times New Roman"/>
              </a:rPr>
              <a:t>свині</a:t>
            </a:r>
            <a:r>
              <a:rPr lang="ru-RU" sz="1600" dirty="0">
                <a:latin typeface="Times New Roman"/>
                <a:cs typeface="Times New Roman"/>
              </a:rPr>
              <a:t>, </a:t>
            </a:r>
            <a:r>
              <a:rPr lang="ru-RU" sz="1600" dirty="0" err="1">
                <a:latin typeface="Times New Roman"/>
                <a:cs typeface="Times New Roman"/>
              </a:rPr>
              <a:t>глибиною</a:t>
            </a:r>
            <a:r>
              <a:rPr lang="ru-RU" sz="1600" dirty="0">
                <a:latin typeface="Times New Roman"/>
                <a:cs typeface="Times New Roman"/>
              </a:rPr>
              <a:t> 10-15 см </a:t>
            </a:r>
            <a:r>
              <a:rPr lang="ru-RU" sz="1600" dirty="0" err="1">
                <a:latin typeface="Times New Roman"/>
                <a:cs typeface="Times New Roman"/>
              </a:rPr>
              <a:t>знімають</a:t>
            </a:r>
            <a:r>
              <a:rPr lang="ru-RU" sz="1600" dirty="0">
                <a:latin typeface="Times New Roman"/>
                <a:cs typeface="Times New Roman"/>
              </a:rPr>
              <a:t> і разом з </a:t>
            </a:r>
            <a:r>
              <a:rPr lang="ru-RU" sz="1600" dirty="0" err="1">
                <a:latin typeface="Times New Roman"/>
                <a:cs typeface="Times New Roman"/>
              </a:rPr>
              <a:t>гноєм</a:t>
            </a:r>
            <a:r>
              <a:rPr lang="ru-RU" sz="1600" dirty="0">
                <a:latin typeface="Times New Roman"/>
                <a:cs typeface="Times New Roman"/>
              </a:rPr>
              <a:t> </a:t>
            </a:r>
            <a:r>
              <a:rPr lang="ru-RU" sz="1600" dirty="0" err="1">
                <a:latin typeface="Times New Roman"/>
                <a:cs typeface="Times New Roman"/>
              </a:rPr>
              <a:t>закопують</a:t>
            </a:r>
            <a:r>
              <a:rPr lang="ru-RU" sz="1600" dirty="0">
                <a:latin typeface="Times New Roman"/>
                <a:cs typeface="Times New Roman"/>
              </a:rPr>
              <a:t> у </a:t>
            </a:r>
            <a:r>
              <a:rPr lang="ru-RU" sz="1600" dirty="0" err="1">
                <a:latin typeface="Times New Roman"/>
                <a:cs typeface="Times New Roman"/>
              </a:rPr>
              <a:t>спеціально</a:t>
            </a:r>
            <a:r>
              <a:rPr lang="ru-RU" sz="1600" dirty="0">
                <a:latin typeface="Times New Roman"/>
                <a:cs typeface="Times New Roman"/>
              </a:rPr>
              <a:t> </a:t>
            </a:r>
            <a:r>
              <a:rPr lang="ru-RU" sz="1600" dirty="0" err="1">
                <a:latin typeface="Times New Roman"/>
                <a:cs typeface="Times New Roman"/>
              </a:rPr>
              <a:t>вириту</a:t>
            </a:r>
            <a:r>
              <a:rPr lang="ru-RU" sz="1600" dirty="0">
                <a:latin typeface="Times New Roman"/>
                <a:cs typeface="Times New Roman"/>
              </a:rPr>
              <a:t> канаву на </a:t>
            </a:r>
            <a:r>
              <a:rPr lang="ru-RU" sz="1600" dirty="0" err="1">
                <a:latin typeface="Times New Roman"/>
                <a:cs typeface="Times New Roman"/>
              </a:rPr>
              <a:t>глибину</a:t>
            </a:r>
            <a:r>
              <a:rPr lang="ru-RU" sz="1600" dirty="0">
                <a:latin typeface="Times New Roman"/>
                <a:cs typeface="Times New Roman"/>
              </a:rPr>
              <a:t> не </a:t>
            </a:r>
            <a:r>
              <a:rPr lang="ru-RU" sz="1600" dirty="0" err="1">
                <a:latin typeface="Times New Roman"/>
                <a:cs typeface="Times New Roman"/>
              </a:rPr>
              <a:t>менше</a:t>
            </a:r>
            <a:r>
              <a:rPr lang="ru-RU" sz="1600" dirty="0">
                <a:latin typeface="Times New Roman"/>
                <a:cs typeface="Times New Roman"/>
              </a:rPr>
              <a:t> 1,5 метра </a:t>
            </a:r>
            <a:r>
              <a:rPr lang="ru-RU" sz="1600" dirty="0" err="1">
                <a:latin typeface="Times New Roman"/>
                <a:cs typeface="Times New Roman"/>
              </a:rPr>
              <a:t>від</a:t>
            </a:r>
            <a:r>
              <a:rPr lang="ru-RU" sz="1600" dirty="0">
                <a:latin typeface="Times New Roman"/>
                <a:cs typeface="Times New Roman"/>
              </a:rPr>
              <a:t> </a:t>
            </a:r>
            <a:r>
              <a:rPr lang="ru-RU" sz="1600" dirty="0" err="1">
                <a:latin typeface="Times New Roman"/>
                <a:cs typeface="Times New Roman"/>
              </a:rPr>
              <a:t>рівня</a:t>
            </a:r>
            <a:r>
              <a:rPr lang="ru-RU" sz="1600" dirty="0">
                <a:latin typeface="Times New Roman"/>
                <a:cs typeface="Times New Roman"/>
              </a:rPr>
              <a:t> </a:t>
            </a:r>
            <a:r>
              <a:rPr lang="ru-RU" sz="1600" dirty="0" err="1">
                <a:latin typeface="Times New Roman"/>
                <a:cs typeface="Times New Roman"/>
              </a:rPr>
              <a:t>ґрунту</a:t>
            </a:r>
            <a:r>
              <a:rPr lang="ru-RU" sz="1600" dirty="0">
                <a:latin typeface="Times New Roman"/>
                <a:cs typeface="Times New Roman"/>
              </a:rPr>
              <a:t>. </a:t>
            </a:r>
            <a:r>
              <a:rPr lang="ru-RU" sz="1600" dirty="0" err="1">
                <a:latin typeface="Times New Roman"/>
                <a:cs typeface="Times New Roman"/>
              </a:rPr>
              <a:t>Гній</a:t>
            </a:r>
            <a:r>
              <a:rPr lang="ru-RU" sz="1600" dirty="0">
                <a:latin typeface="Times New Roman"/>
                <a:cs typeface="Times New Roman"/>
              </a:rPr>
              <a:t> </a:t>
            </a:r>
            <a:r>
              <a:rPr lang="ru-RU" sz="1600" dirty="0" err="1">
                <a:latin typeface="Times New Roman"/>
                <a:cs typeface="Times New Roman"/>
              </a:rPr>
              <a:t>пересипають</a:t>
            </a:r>
            <a:r>
              <a:rPr lang="ru-RU" sz="1600" dirty="0">
                <a:latin typeface="Times New Roman"/>
                <a:cs typeface="Times New Roman"/>
              </a:rPr>
              <a:t> сухим </a:t>
            </a:r>
            <a:r>
              <a:rPr lang="ru-RU" sz="1600" dirty="0" err="1">
                <a:latin typeface="Times New Roman"/>
                <a:cs typeface="Times New Roman"/>
              </a:rPr>
              <a:t>хлорним</a:t>
            </a:r>
            <a:r>
              <a:rPr lang="ru-RU" sz="1600" dirty="0">
                <a:latin typeface="Times New Roman"/>
                <a:cs typeface="Times New Roman"/>
              </a:rPr>
              <a:t> </a:t>
            </a:r>
            <a:r>
              <a:rPr lang="ru-RU" sz="1600" dirty="0" err="1">
                <a:latin typeface="Times New Roman"/>
                <a:cs typeface="Times New Roman"/>
              </a:rPr>
              <a:t>вапном</a:t>
            </a:r>
            <a:r>
              <a:rPr lang="ru-RU" sz="1600" dirty="0">
                <a:latin typeface="Times New Roman"/>
                <a:cs typeface="Times New Roman"/>
              </a:rPr>
              <a:t>, яке </a:t>
            </a:r>
            <a:r>
              <a:rPr lang="ru-RU" sz="1600" dirty="0" err="1">
                <a:latin typeface="Times New Roman"/>
                <a:cs typeface="Times New Roman"/>
              </a:rPr>
              <a:t>містить</a:t>
            </a:r>
            <a:r>
              <a:rPr lang="ru-RU" sz="1600" dirty="0">
                <a:latin typeface="Times New Roman"/>
                <a:cs typeface="Times New Roman"/>
              </a:rPr>
              <a:t> не </a:t>
            </a:r>
            <a:r>
              <a:rPr lang="ru-RU" sz="1600" dirty="0" err="1">
                <a:latin typeface="Times New Roman"/>
                <a:cs typeface="Times New Roman"/>
              </a:rPr>
              <a:t>менше</a:t>
            </a:r>
            <a:r>
              <a:rPr lang="ru-RU" sz="1600" dirty="0">
                <a:latin typeface="Times New Roman"/>
                <a:cs typeface="Times New Roman"/>
              </a:rPr>
              <a:t> 25% активного хлору, з </a:t>
            </a:r>
            <a:r>
              <a:rPr lang="ru-RU" sz="1600" dirty="0" err="1">
                <a:latin typeface="Times New Roman"/>
                <a:cs typeface="Times New Roman"/>
              </a:rPr>
              <a:t>розрахунку</a:t>
            </a:r>
            <a:r>
              <a:rPr lang="ru-RU" sz="1600" dirty="0">
                <a:latin typeface="Times New Roman"/>
                <a:cs typeface="Times New Roman"/>
              </a:rPr>
              <a:t> 0,5 кг/м</a:t>
            </a:r>
            <a:r>
              <a:rPr lang="ru-RU" sz="1600" b="1" baseline="30000" dirty="0">
                <a:latin typeface="Times New Roman"/>
                <a:cs typeface="Times New Roman"/>
              </a:rPr>
              <a:t>-2</a:t>
            </a:r>
            <a:r>
              <a:rPr lang="ru-RU" sz="1600" dirty="0">
                <a:latin typeface="Times New Roman"/>
                <a:cs typeface="Times New Roman"/>
              </a:rPr>
              <a:t>, </a:t>
            </a:r>
            <a:r>
              <a:rPr lang="ru-RU" sz="1600" dirty="0" err="1">
                <a:latin typeface="Times New Roman"/>
                <a:cs typeface="Times New Roman"/>
              </a:rPr>
              <a:t>зволожують</a:t>
            </a:r>
            <a:r>
              <a:rPr lang="ru-RU" sz="1600" dirty="0">
                <a:latin typeface="Times New Roman"/>
                <a:cs typeface="Times New Roman"/>
              </a:rPr>
              <a:t> водою, а </a:t>
            </a:r>
            <a:r>
              <a:rPr lang="ru-RU" sz="1600" dirty="0" err="1">
                <a:latin typeface="Times New Roman"/>
                <a:cs typeface="Times New Roman"/>
              </a:rPr>
              <a:t>потім</a:t>
            </a:r>
            <a:r>
              <a:rPr lang="ru-RU" sz="1600" dirty="0">
                <a:latin typeface="Times New Roman"/>
                <a:cs typeface="Times New Roman"/>
              </a:rPr>
              <a:t> </a:t>
            </a:r>
            <a:r>
              <a:rPr lang="ru-RU" sz="1600" dirty="0" err="1">
                <a:latin typeface="Times New Roman"/>
                <a:cs typeface="Times New Roman"/>
              </a:rPr>
              <a:t>переміщають</a:t>
            </a:r>
            <a:r>
              <a:rPr lang="ru-RU" sz="1600" dirty="0">
                <a:latin typeface="Times New Roman"/>
                <a:cs typeface="Times New Roman"/>
              </a:rPr>
              <a:t> у траншею. </a:t>
            </a:r>
            <a:r>
              <a:rPr lang="ru-RU" sz="1600" dirty="0" err="1">
                <a:latin typeface="Times New Roman"/>
                <a:cs typeface="Times New Roman"/>
              </a:rPr>
              <a:t>Протягом</a:t>
            </a:r>
            <a:r>
              <a:rPr lang="ru-RU" sz="1600" dirty="0">
                <a:latin typeface="Times New Roman"/>
                <a:cs typeface="Times New Roman"/>
              </a:rPr>
              <a:t> року на </a:t>
            </a:r>
            <a:r>
              <a:rPr lang="ru-RU" sz="1600" dirty="0" err="1">
                <a:latin typeface="Times New Roman"/>
                <a:cs typeface="Times New Roman"/>
              </a:rPr>
              <a:t>місці</a:t>
            </a:r>
            <a:r>
              <a:rPr lang="ru-RU" sz="1600" dirty="0">
                <a:latin typeface="Times New Roman"/>
                <a:cs typeface="Times New Roman"/>
              </a:rPr>
              <a:t> </a:t>
            </a:r>
            <a:r>
              <a:rPr lang="ru-RU" sz="1600" dirty="0" err="1">
                <a:latin typeface="Times New Roman"/>
                <a:cs typeface="Times New Roman"/>
              </a:rPr>
              <a:t>захоронення</a:t>
            </a:r>
            <a:r>
              <a:rPr lang="ru-RU" sz="1600" dirty="0">
                <a:latin typeface="Times New Roman"/>
                <a:cs typeface="Times New Roman"/>
              </a:rPr>
              <a:t> </a:t>
            </a:r>
            <a:r>
              <a:rPr lang="ru-RU" sz="1600" dirty="0" err="1">
                <a:latin typeface="Times New Roman"/>
                <a:cs typeface="Times New Roman"/>
              </a:rPr>
              <a:t>забороняється</a:t>
            </a:r>
            <a:r>
              <a:rPr lang="ru-RU" sz="1600" dirty="0">
                <a:latin typeface="Times New Roman"/>
                <a:cs typeface="Times New Roman"/>
              </a:rPr>
              <a:t> </a:t>
            </a:r>
            <a:r>
              <a:rPr lang="ru-RU" sz="1600" dirty="0" err="1">
                <a:latin typeface="Times New Roman"/>
                <a:cs typeface="Times New Roman"/>
              </a:rPr>
              <a:t>проведення</a:t>
            </a:r>
            <a:r>
              <a:rPr lang="ru-RU" sz="1600" dirty="0">
                <a:latin typeface="Times New Roman"/>
                <a:cs typeface="Times New Roman"/>
              </a:rPr>
              <a:t> </a:t>
            </a:r>
            <a:r>
              <a:rPr lang="ru-RU" sz="1600" dirty="0" err="1">
                <a:latin typeface="Times New Roman"/>
                <a:cs typeface="Times New Roman"/>
              </a:rPr>
              <a:t>земельних</a:t>
            </a:r>
            <a:r>
              <a:rPr lang="ru-RU" sz="1600" dirty="0">
                <a:latin typeface="Times New Roman"/>
                <a:cs typeface="Times New Roman"/>
              </a:rPr>
              <a:t> </a:t>
            </a:r>
            <a:r>
              <a:rPr lang="ru-RU" sz="1600" dirty="0" err="1">
                <a:latin typeface="Times New Roman"/>
                <a:cs typeface="Times New Roman"/>
              </a:rPr>
              <a:t>робіт</a:t>
            </a:r>
            <a:r>
              <a:rPr lang="ru-RU" sz="1600" dirty="0">
                <a:latin typeface="Times New Roman"/>
                <a:cs typeface="Times New Roman"/>
              </a:rPr>
              <a:t>;</a:t>
            </a:r>
            <a:endParaRPr lang="ru-RU" sz="1600" dirty="0"/>
          </a:p>
          <a:p>
            <a:pPr marL="0" indent="0">
              <a:lnSpc>
                <a:spcPct val="100000"/>
              </a:lnSpc>
              <a:buNone/>
            </a:pPr>
            <a:r>
              <a:rPr lang="ru-RU" sz="1600" err="1">
                <a:latin typeface="Times New Roman"/>
                <a:cs typeface="Times New Roman"/>
              </a:rPr>
              <a:t>після</a:t>
            </a:r>
            <a:r>
              <a:rPr lang="ru-RU" sz="1600" dirty="0">
                <a:latin typeface="Times New Roman"/>
                <a:cs typeface="Times New Roman"/>
              </a:rPr>
              <a:t> </a:t>
            </a:r>
            <a:r>
              <a:rPr lang="ru-RU" sz="1600" err="1">
                <a:latin typeface="Times New Roman"/>
                <a:cs typeface="Times New Roman"/>
              </a:rPr>
              <a:t>реалізації</a:t>
            </a:r>
            <a:r>
              <a:rPr lang="ru-RU" sz="1600" dirty="0">
                <a:latin typeface="Times New Roman"/>
                <a:cs typeface="Times New Roman"/>
              </a:rPr>
              <a:t> </a:t>
            </a:r>
            <a:r>
              <a:rPr lang="ru-RU" sz="1600" err="1">
                <a:latin typeface="Times New Roman"/>
                <a:cs typeface="Times New Roman"/>
              </a:rPr>
              <a:t>вищевказаних</a:t>
            </a:r>
            <a:r>
              <a:rPr lang="ru-RU" sz="1600" dirty="0">
                <a:latin typeface="Times New Roman"/>
                <a:cs typeface="Times New Roman"/>
              </a:rPr>
              <a:t> </a:t>
            </a:r>
            <a:r>
              <a:rPr lang="ru-RU" sz="1600" err="1">
                <a:latin typeface="Times New Roman"/>
                <a:cs typeface="Times New Roman"/>
              </a:rPr>
              <a:t>заходів</a:t>
            </a:r>
            <a:r>
              <a:rPr lang="ru-RU" sz="1600" dirty="0">
                <a:latin typeface="Times New Roman"/>
                <a:cs typeface="Times New Roman"/>
              </a:rPr>
              <a:t> </a:t>
            </a:r>
            <a:r>
              <a:rPr lang="ru-RU" sz="1600" err="1">
                <a:latin typeface="Times New Roman"/>
                <a:cs typeface="Times New Roman"/>
              </a:rPr>
              <a:t>приміщення</a:t>
            </a:r>
            <a:r>
              <a:rPr lang="ru-RU" sz="1600" dirty="0">
                <a:latin typeface="Times New Roman"/>
                <a:cs typeface="Times New Roman"/>
              </a:rPr>
              <a:t>, у </a:t>
            </a:r>
            <a:r>
              <a:rPr lang="ru-RU" sz="1600" err="1">
                <a:latin typeface="Times New Roman"/>
                <a:cs typeface="Times New Roman"/>
              </a:rPr>
              <a:t>яких</a:t>
            </a:r>
            <a:r>
              <a:rPr lang="ru-RU" sz="1600" dirty="0">
                <a:latin typeface="Times New Roman"/>
                <a:cs typeface="Times New Roman"/>
              </a:rPr>
              <a:t> </a:t>
            </a:r>
            <a:r>
              <a:rPr lang="ru-RU" sz="1600" err="1">
                <a:latin typeface="Times New Roman"/>
                <a:cs typeface="Times New Roman"/>
              </a:rPr>
              <a:t>утримувались</a:t>
            </a:r>
            <a:r>
              <a:rPr lang="ru-RU" sz="1600" dirty="0">
                <a:latin typeface="Times New Roman"/>
                <a:cs typeface="Times New Roman"/>
              </a:rPr>
              <a:t> </a:t>
            </a:r>
            <a:r>
              <a:rPr lang="ru-RU" sz="1600" err="1">
                <a:latin typeface="Times New Roman"/>
                <a:cs typeface="Times New Roman"/>
              </a:rPr>
              <a:t>свині</a:t>
            </a:r>
            <a:r>
              <a:rPr lang="ru-RU" sz="1600" dirty="0">
                <a:latin typeface="Times New Roman"/>
                <a:cs typeface="Times New Roman"/>
              </a:rPr>
              <a:t>, </a:t>
            </a:r>
            <a:r>
              <a:rPr lang="ru-RU" sz="1600" err="1">
                <a:latin typeface="Times New Roman"/>
                <a:cs typeface="Times New Roman"/>
              </a:rPr>
              <a:t>транспортні</a:t>
            </a:r>
            <a:r>
              <a:rPr lang="ru-RU" sz="1600" dirty="0">
                <a:latin typeface="Times New Roman"/>
                <a:cs typeface="Times New Roman"/>
              </a:rPr>
              <a:t> </a:t>
            </a:r>
            <a:r>
              <a:rPr lang="ru-RU" sz="1600" err="1">
                <a:latin typeface="Times New Roman"/>
                <a:cs typeface="Times New Roman"/>
              </a:rPr>
              <a:t>засоби</a:t>
            </a:r>
            <a:r>
              <a:rPr lang="ru-RU" sz="1600" dirty="0">
                <a:latin typeface="Times New Roman"/>
                <a:cs typeface="Times New Roman"/>
              </a:rPr>
              <a:t>, </a:t>
            </a:r>
            <a:r>
              <a:rPr lang="ru-RU" sz="1600" err="1">
                <a:latin typeface="Times New Roman"/>
                <a:cs typeface="Times New Roman"/>
              </a:rPr>
              <a:t>що</a:t>
            </a:r>
            <a:r>
              <a:rPr lang="ru-RU" sz="1600" dirty="0">
                <a:latin typeface="Times New Roman"/>
                <a:cs typeface="Times New Roman"/>
              </a:rPr>
              <a:t> </a:t>
            </a:r>
            <a:r>
              <a:rPr lang="ru-RU" sz="1600" err="1">
                <a:latin typeface="Times New Roman"/>
                <a:cs typeface="Times New Roman"/>
              </a:rPr>
              <a:t>використовувались</a:t>
            </a:r>
            <a:r>
              <a:rPr lang="ru-RU" sz="1600" dirty="0">
                <a:latin typeface="Times New Roman"/>
                <a:cs typeface="Times New Roman"/>
              </a:rPr>
              <a:t> для </a:t>
            </a:r>
            <a:r>
              <a:rPr lang="ru-RU" sz="1600" err="1">
                <a:latin typeface="Times New Roman"/>
                <a:cs typeface="Times New Roman"/>
              </a:rPr>
              <a:t>перевезення</a:t>
            </a:r>
            <a:r>
              <a:rPr lang="ru-RU" sz="1600" dirty="0">
                <a:latin typeface="Times New Roman"/>
                <a:cs typeface="Times New Roman"/>
              </a:rPr>
              <a:t> свиней та/</a:t>
            </a:r>
            <a:r>
              <a:rPr lang="ru-RU" sz="1600" err="1">
                <a:latin typeface="Times New Roman"/>
                <a:cs typeface="Times New Roman"/>
              </a:rPr>
              <a:t>або</a:t>
            </a:r>
            <a:r>
              <a:rPr lang="ru-RU" sz="1600" dirty="0">
                <a:latin typeface="Times New Roman"/>
                <a:cs typeface="Times New Roman"/>
              </a:rPr>
              <a:t> </a:t>
            </a:r>
            <a:r>
              <a:rPr lang="ru-RU" sz="1600" err="1">
                <a:latin typeface="Times New Roman"/>
                <a:cs typeface="Times New Roman"/>
              </a:rPr>
              <a:t>їх</a:t>
            </a:r>
            <a:r>
              <a:rPr lang="ru-RU" sz="1600" dirty="0">
                <a:latin typeface="Times New Roman"/>
                <a:cs typeface="Times New Roman"/>
              </a:rPr>
              <a:t> туш, </a:t>
            </a:r>
            <a:r>
              <a:rPr lang="ru-RU" sz="1600" err="1">
                <a:latin typeface="Times New Roman"/>
                <a:cs typeface="Times New Roman"/>
              </a:rPr>
              <a:t>підстилки</a:t>
            </a:r>
            <a:r>
              <a:rPr lang="ru-RU" sz="1600" dirty="0">
                <a:latin typeface="Times New Roman"/>
                <a:cs typeface="Times New Roman"/>
              </a:rPr>
              <a:t>, гною, </a:t>
            </a:r>
            <a:r>
              <a:rPr lang="ru-RU" sz="1600" err="1">
                <a:latin typeface="Times New Roman"/>
                <a:cs typeface="Times New Roman"/>
              </a:rPr>
              <a:t>гнійної</a:t>
            </a:r>
            <a:r>
              <a:rPr lang="ru-RU" sz="1600" dirty="0">
                <a:latin typeface="Times New Roman"/>
                <a:cs typeface="Times New Roman"/>
              </a:rPr>
              <a:t> </a:t>
            </a:r>
            <a:r>
              <a:rPr lang="ru-RU" sz="1600" err="1">
                <a:latin typeface="Times New Roman"/>
                <a:cs typeface="Times New Roman"/>
              </a:rPr>
              <a:t>жижі</a:t>
            </a:r>
            <a:r>
              <a:rPr lang="ru-RU" sz="1600" dirty="0">
                <a:latin typeface="Times New Roman"/>
                <a:cs typeface="Times New Roman"/>
              </a:rPr>
              <a:t>, </a:t>
            </a:r>
            <a:r>
              <a:rPr lang="ru-RU" sz="1600" err="1">
                <a:latin typeface="Times New Roman"/>
                <a:cs typeface="Times New Roman"/>
              </a:rPr>
              <a:t>повинні</a:t>
            </a:r>
            <a:r>
              <a:rPr lang="ru-RU" sz="1600" dirty="0">
                <a:latin typeface="Times New Roman"/>
                <a:cs typeface="Times New Roman"/>
              </a:rPr>
              <a:t> бути </a:t>
            </a:r>
            <a:r>
              <a:rPr lang="ru-RU" sz="1600" err="1">
                <a:latin typeface="Times New Roman"/>
                <a:cs typeface="Times New Roman"/>
              </a:rPr>
              <a:t>очищені</a:t>
            </a:r>
            <a:r>
              <a:rPr lang="ru-RU" sz="1600" dirty="0">
                <a:latin typeface="Times New Roman"/>
                <a:cs typeface="Times New Roman"/>
              </a:rPr>
              <a:t> та </a:t>
            </a:r>
            <a:r>
              <a:rPr lang="ru-RU" sz="1600" err="1">
                <a:latin typeface="Times New Roman"/>
                <a:cs typeface="Times New Roman"/>
              </a:rPr>
              <a:t>продезінфіковані</a:t>
            </a:r>
            <a:r>
              <a:rPr lang="ru-RU" sz="1600" dirty="0">
                <a:latin typeface="Times New Roman"/>
                <a:cs typeface="Times New Roman"/>
              </a:rPr>
              <a:t> методом, </a:t>
            </a:r>
            <a:r>
              <a:rPr lang="ru-RU" sz="1600" err="1">
                <a:latin typeface="Times New Roman"/>
                <a:cs typeface="Times New Roman"/>
              </a:rPr>
              <a:t>що</a:t>
            </a:r>
            <a:r>
              <a:rPr lang="ru-RU" sz="1600" dirty="0">
                <a:latin typeface="Times New Roman"/>
                <a:cs typeface="Times New Roman"/>
              </a:rPr>
              <a:t> </a:t>
            </a:r>
            <a:r>
              <a:rPr lang="ru-RU" sz="1600" err="1">
                <a:latin typeface="Times New Roman"/>
                <a:cs typeface="Times New Roman"/>
              </a:rPr>
              <a:t>гарантує</a:t>
            </a:r>
            <a:r>
              <a:rPr lang="ru-RU" sz="1600" dirty="0">
                <a:latin typeface="Times New Roman"/>
                <a:cs typeface="Times New Roman"/>
              </a:rPr>
              <a:t> </a:t>
            </a:r>
            <a:r>
              <a:rPr lang="ru-RU" sz="1600" err="1">
                <a:latin typeface="Times New Roman"/>
                <a:cs typeface="Times New Roman"/>
              </a:rPr>
              <a:t>знищення</a:t>
            </a:r>
            <a:r>
              <a:rPr lang="ru-RU" sz="1600" dirty="0">
                <a:latin typeface="Times New Roman"/>
                <a:cs typeface="Times New Roman"/>
              </a:rPr>
              <a:t> </a:t>
            </a:r>
            <a:r>
              <a:rPr lang="ru-RU" sz="1600" err="1">
                <a:latin typeface="Times New Roman"/>
                <a:cs typeface="Times New Roman"/>
              </a:rPr>
              <a:t>вірусу</a:t>
            </a:r>
            <a:r>
              <a:rPr lang="ru-RU" sz="1600" dirty="0">
                <a:latin typeface="Times New Roman"/>
                <a:cs typeface="Times New Roman"/>
              </a:rPr>
              <a:t> АЧС;</a:t>
            </a:r>
            <a:endParaRPr lang="ru-RU" sz="1600"/>
          </a:p>
          <a:p>
            <a:pPr marL="0" indent="0">
              <a:lnSpc>
                <a:spcPct val="100000"/>
              </a:lnSpc>
              <a:buNone/>
            </a:pPr>
            <a:r>
              <a:rPr lang="ru-RU" sz="1600" err="1">
                <a:latin typeface="Times New Roman"/>
                <a:cs typeface="Times New Roman"/>
              </a:rPr>
              <a:t>проводяться</a:t>
            </a:r>
            <a:r>
              <a:rPr lang="ru-RU" sz="1600" dirty="0">
                <a:latin typeface="Times New Roman"/>
                <a:cs typeface="Times New Roman"/>
              </a:rPr>
              <a:t> </a:t>
            </a:r>
            <a:r>
              <a:rPr lang="ru-RU" sz="1600" err="1">
                <a:latin typeface="Times New Roman"/>
                <a:cs typeface="Times New Roman"/>
              </a:rPr>
              <a:t>дератизація</a:t>
            </a:r>
            <a:r>
              <a:rPr lang="ru-RU" sz="1600" dirty="0">
                <a:latin typeface="Times New Roman"/>
                <a:cs typeface="Times New Roman"/>
              </a:rPr>
              <a:t> та </a:t>
            </a:r>
            <a:r>
              <a:rPr lang="ru-RU" sz="1600" err="1">
                <a:latin typeface="Times New Roman"/>
                <a:cs typeface="Times New Roman"/>
              </a:rPr>
              <a:t>дезінсекція</a:t>
            </a:r>
            <a:r>
              <a:rPr lang="ru-RU" sz="1600" dirty="0">
                <a:latin typeface="Times New Roman"/>
                <a:cs typeface="Times New Roman"/>
              </a:rPr>
              <a:t>, </a:t>
            </a:r>
            <a:r>
              <a:rPr lang="ru-RU" sz="1600" err="1">
                <a:latin typeface="Times New Roman"/>
                <a:cs typeface="Times New Roman"/>
              </a:rPr>
              <a:t>трупи</a:t>
            </a:r>
            <a:r>
              <a:rPr lang="ru-RU" sz="1600" dirty="0">
                <a:latin typeface="Times New Roman"/>
                <a:cs typeface="Times New Roman"/>
              </a:rPr>
              <a:t> </a:t>
            </a:r>
            <a:r>
              <a:rPr lang="ru-RU" sz="1600" err="1">
                <a:latin typeface="Times New Roman"/>
                <a:cs typeface="Times New Roman"/>
              </a:rPr>
              <a:t>гризунів</a:t>
            </a:r>
            <a:r>
              <a:rPr lang="ru-RU" sz="1600" dirty="0">
                <a:latin typeface="Times New Roman"/>
                <a:cs typeface="Times New Roman"/>
              </a:rPr>
              <a:t> </a:t>
            </a:r>
            <a:r>
              <a:rPr lang="ru-RU" sz="1600" err="1">
                <a:latin typeface="Times New Roman"/>
                <a:cs typeface="Times New Roman"/>
              </a:rPr>
              <a:t>спалюють</a:t>
            </a:r>
            <a:r>
              <a:rPr lang="ru-RU" sz="1600" dirty="0">
                <a:latin typeface="Times New Roman"/>
                <a:cs typeface="Times New Roman"/>
              </a:rPr>
              <a:t>;</a:t>
            </a:r>
            <a:endParaRPr lang="ru-RU" sz="1600"/>
          </a:p>
          <a:p>
            <a:pPr marL="0" indent="0">
              <a:lnSpc>
                <a:spcPct val="100000"/>
              </a:lnSpc>
              <a:buNone/>
            </a:pPr>
            <a:r>
              <a:rPr lang="ru-RU" sz="1600" dirty="0">
                <a:latin typeface="Times New Roman"/>
                <a:cs typeface="Times New Roman"/>
              </a:rPr>
              <a:t>у </a:t>
            </a:r>
            <a:r>
              <a:rPr lang="ru-RU" sz="1600" err="1">
                <a:latin typeface="Times New Roman"/>
                <a:cs typeface="Times New Roman"/>
              </a:rPr>
              <a:t>випадку</a:t>
            </a:r>
            <a:r>
              <a:rPr lang="ru-RU" sz="1600" dirty="0">
                <a:latin typeface="Times New Roman"/>
                <a:cs typeface="Times New Roman"/>
              </a:rPr>
              <a:t> </a:t>
            </a:r>
            <a:r>
              <a:rPr lang="ru-RU" sz="1600" err="1">
                <a:latin typeface="Times New Roman"/>
                <a:cs typeface="Times New Roman"/>
              </a:rPr>
              <a:t>первинного</a:t>
            </a:r>
            <a:r>
              <a:rPr lang="ru-RU" sz="1600" dirty="0">
                <a:latin typeface="Times New Roman"/>
                <a:cs typeface="Times New Roman"/>
              </a:rPr>
              <a:t> </a:t>
            </a:r>
            <a:r>
              <a:rPr lang="ru-RU" sz="1600" err="1">
                <a:latin typeface="Times New Roman"/>
                <a:cs typeface="Times New Roman"/>
              </a:rPr>
              <a:t>спалаху</a:t>
            </a:r>
            <a:r>
              <a:rPr lang="ru-RU" sz="1600" dirty="0">
                <a:latin typeface="Times New Roman"/>
                <a:cs typeface="Times New Roman"/>
              </a:rPr>
              <a:t> </a:t>
            </a:r>
            <a:r>
              <a:rPr lang="ru-RU" sz="1600" err="1">
                <a:latin typeface="Times New Roman"/>
                <a:cs typeface="Times New Roman"/>
              </a:rPr>
              <a:t>хвороби</a:t>
            </a:r>
            <a:r>
              <a:rPr lang="ru-RU" sz="1600" dirty="0">
                <a:latin typeface="Times New Roman"/>
                <a:cs typeface="Times New Roman"/>
              </a:rPr>
              <a:t> проводиться </a:t>
            </a:r>
            <a:r>
              <a:rPr lang="ru-RU" sz="1600" err="1">
                <a:latin typeface="Times New Roman"/>
                <a:cs typeface="Times New Roman"/>
              </a:rPr>
              <a:t>вивчення</a:t>
            </a:r>
            <a:r>
              <a:rPr lang="ru-RU" sz="1600" dirty="0">
                <a:latin typeface="Times New Roman"/>
                <a:cs typeface="Times New Roman"/>
              </a:rPr>
              <a:t> геному </a:t>
            </a:r>
            <a:r>
              <a:rPr lang="ru-RU" sz="1600" err="1">
                <a:latin typeface="Times New Roman"/>
                <a:cs typeface="Times New Roman"/>
              </a:rPr>
              <a:t>збудника</a:t>
            </a:r>
            <a:r>
              <a:rPr lang="ru-RU" sz="1600" dirty="0">
                <a:latin typeface="Times New Roman"/>
                <a:cs typeface="Times New Roman"/>
              </a:rPr>
              <a:t> АЧС.</a:t>
            </a:r>
            <a:endParaRPr lang="ru-RU" sz="1600" dirty="0"/>
          </a:p>
          <a:p>
            <a:pPr>
              <a:lnSpc>
                <a:spcPct val="100000"/>
              </a:lnSpc>
            </a:pPr>
            <a:endParaRPr lang="ru-RU" sz="1100"/>
          </a:p>
        </p:txBody>
      </p:sp>
    </p:spTree>
    <p:extLst>
      <p:ext uri="{BB962C8B-B14F-4D97-AF65-F5344CB8AC3E}">
        <p14:creationId xmlns:p14="http://schemas.microsoft.com/office/powerpoint/2010/main" val="34234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1</TotalTime>
  <Words>1709</Words>
  <Application>Microsoft Office PowerPoint</Application>
  <PresentationFormat>Широкий екран</PresentationFormat>
  <Paragraphs>79</Paragraphs>
  <Slides>14</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14</vt:i4>
      </vt:variant>
    </vt:vector>
  </HeadingPairs>
  <TitlesOfParts>
    <vt:vector size="20" baseType="lpstr">
      <vt:lpstr>Arial</vt:lpstr>
      <vt:lpstr>Calibri</vt:lpstr>
      <vt:lpstr>Calisto MT</vt:lpstr>
      <vt:lpstr>Times New Roman</vt:lpstr>
      <vt:lpstr>Univers Condensed</vt:lpstr>
      <vt:lpstr>ChronicleVTI</vt:lpstr>
      <vt:lpstr>Африканська чума свиней (АЧС)</vt:lpstr>
      <vt:lpstr>Основні заходи боротьби з АЧС </vt:lpstr>
      <vt:lpstr>Що мають знати власники тварин про африканську чуму свиней (АЧС)?</vt:lpstr>
      <vt:lpstr>Презентація PowerPoint</vt:lpstr>
      <vt:lpstr>Щоб запобігти занесенню вірусу АЧС у господарство, необхідно:</vt:lpstr>
      <vt:lpstr>Презентація PowerPoint</vt:lpstr>
      <vt:lpstr>Заходи з ліквідації АЧС</vt:lpstr>
      <vt:lpstr>Заходи в епізоотичному осередку:</vt:lpstr>
      <vt:lpstr>Презентація PowerPoint</vt:lpstr>
      <vt:lpstr>В умовах карантину заборонено:</vt:lpstr>
      <vt:lpstr>Презентація PowerPoint</vt:lpstr>
      <vt:lpstr>Презентація PowerPoint</vt:lpstr>
      <vt:lpstr>Зняття карантину та обмежень</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Африканська чума свиней (АЧС)</dc:title>
  <dc:creator>Ievgeniiya</dc:creator>
  <cp:lastModifiedBy>User</cp:lastModifiedBy>
  <cp:revision>385</cp:revision>
  <dcterms:created xsi:type="dcterms:W3CDTF">2025-03-06T10:47:14Z</dcterms:created>
  <dcterms:modified xsi:type="dcterms:W3CDTF">2025-03-11T14:46:13Z</dcterms:modified>
</cp:coreProperties>
</file>