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9" r:id="rId4"/>
    <p:sldId id="257" r:id="rId5"/>
    <p:sldId id="262" r:id="rId6"/>
    <p:sldId id="258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tor" initials="O" lastIdx="1" clrIdx="0">
    <p:extLst>
      <p:ext uri="{19B8F6BF-5375-455C-9EA6-DF929625EA0E}">
        <p15:presenceInfo xmlns:p15="http://schemas.microsoft.com/office/powerpoint/2012/main" userId="Ope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04T14:40:02.87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5%D0%BD%D1%86%D0%B5%D1%84%D0%B0%D0%BB%D1%96%D1%82" TargetMode="External"/><Relationship Id="rId3" Type="http://schemas.openxmlformats.org/officeDocument/2006/relationships/hyperlink" Target="https://uk.wikipedia.org/wiki/%D0%97%D0%BE%D0%BE%D0%BD%D0%BE%D0%B7" TargetMode="External"/><Relationship Id="rId7" Type="http://schemas.openxmlformats.org/officeDocument/2006/relationships/hyperlink" Target="https://uk.wikipedia.org/wiki/%D0%A0%D1%96%D0%B4_(%D0%B1%D1%96%D0%BE%D0%BB%D0%BE%D0%B3%D1%96%D1%8F)" TargetMode="External"/><Relationship Id="rId2" Type="http://schemas.openxmlformats.org/officeDocument/2006/relationships/hyperlink" Target="https://uk.wikipedia.org/wiki/%D0%9A%D0%BE%D0%BD%D1%82%D0%B0%D0%BA%D1%82%D0%BD%D0%B8%D0%B9_%D0%BC%D0%B5%D1%85%D0%B0%D0%BD%D1%96%D0%B7%D0%BC_%D0%BF%D0%B5%D1%80%D0%B5%D0%B4%D0%B0%D1%87%D1%96_%D1%96%D0%BD%D1%84%D0%B5%D0%BA%D1%86%D1%96%D1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D%D0%B3%D0%BB%D1%96%D0%B9%D1%81%D1%8C%D0%BA%D0%B0_%D0%BC%D0%BE%D0%B2%D0%B0" TargetMode="External"/><Relationship Id="rId11" Type="http://schemas.openxmlformats.org/officeDocument/2006/relationships/comments" Target="../comments/comment1.xml"/><Relationship Id="rId5" Type="http://schemas.openxmlformats.org/officeDocument/2006/relationships/hyperlink" Target="https://uk.wikipedia.org/wiki/%D0%92%D1%96%D1%80%D1%83%D1%81_%D1%81%D0%BA%D0%B0%D0%B7%D1%83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uk.wikipedia.org/wiki/%D0%86%D0%BD%D1%84%D0%B5%D0%BA%D1%86%D1%96%D0%B9%D0%BD%D1%96_%D0%B7%D0%B0%D1%85%D0%B2%D0%BE%D1%80%D1%8E%D0%B2%D0%B0%D0%BD%D0%BD%D1%8F" TargetMode="External"/><Relationship Id="rId9" Type="http://schemas.openxmlformats.org/officeDocument/2006/relationships/hyperlink" Target="https://uk.wikipedia.org/wiki/%D0%A6%D0%B5%D0%BD%D1%82%D1%80%D0%B0%D0%BB%D1%8C%D0%BD%D0%B0_%D0%BD%D0%B5%D1%80%D0%B2%D0%BE%D0%B2%D0%B0_%D1%81%D0%B8%D1%81%D1%82%D0%B5%D0%BC%D0%B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E%D1%80%D1%81%D1%83%D0%BA" TargetMode="External"/><Relationship Id="rId13" Type="http://schemas.openxmlformats.org/officeDocument/2006/relationships/hyperlink" Target="https://uk.wikipedia.org/wiki/%D0%87%D0%B6%D0%B0%D0%BA" TargetMode="External"/><Relationship Id="rId3" Type="http://schemas.openxmlformats.org/officeDocument/2006/relationships/hyperlink" Target="https://uk.wikipedia.org/wiki/%D0%A0%D0%BE%D1%81%D1%96%D0%B9%D1%81%D1%8C%D0%BA%D0%BE-%D1%83%D0%BA%D1%80%D0%B0%D1%97%D0%BD%D1%81%D1%8C%D0%BA%D0%B0_%D0%B2%D1%96%D0%B9%D0%BD%D0%B0_(%D0%B7_2014)" TargetMode="External"/><Relationship Id="rId7" Type="http://schemas.openxmlformats.org/officeDocument/2006/relationships/hyperlink" Target="https://uk.wikipedia.org/wiki/%D0%9B%D0%B8%D1%81%D0%B8%D1%86%D1%8F" TargetMode="External"/><Relationship Id="rId12" Type="http://schemas.openxmlformats.org/officeDocument/2006/relationships/hyperlink" Target="https://uk.wikipedia.org/wiki/%D0%9A%D0%B0%D0%B6%D0%B0%D0%BD" TargetMode="External"/><Relationship Id="rId2" Type="http://schemas.openxmlformats.org/officeDocument/2006/relationships/hyperlink" Target="https://uk.wikipedia.org/wiki/%D0%9A%D1%96%D1%82_%D1%81%D0%B2%D1%96%D0%B9%D1%81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E%D0%B2%D0%BA" TargetMode="External"/><Relationship Id="rId11" Type="http://schemas.openxmlformats.org/officeDocument/2006/relationships/hyperlink" Target="https://uk.wikipedia.org/wiki/%D0%A9%D1%83%D1%80" TargetMode="External"/><Relationship Id="rId5" Type="http://schemas.openxmlformats.org/officeDocument/2006/relationships/hyperlink" Target="https://uk.wikipedia.org/wiki/%D0%A1%D1%81%D0%B0%D0%B2%D1%86%D1%96" TargetMode="External"/><Relationship Id="rId10" Type="http://schemas.openxmlformats.org/officeDocument/2006/relationships/hyperlink" Target="https://uk.wikipedia.org/wiki/%D0%9C%D0%B8%D1%88%D0%B0" TargetMode="External"/><Relationship Id="rId4" Type="http://schemas.openxmlformats.org/officeDocument/2006/relationships/hyperlink" Target="https://uk.wikipedia.org/wiki/%D0%A5%D0%B8%D0%B6%D0%B0%D0%BA%D0%B8" TargetMode="External"/><Relationship Id="rId9" Type="http://schemas.openxmlformats.org/officeDocument/2006/relationships/hyperlink" Target="https://uk.wikipedia.org/wiki/%D0%84%D0%BD%D0%BE%D1%82%D0%B8" TargetMode="External"/><Relationship Id="rId14" Type="http://schemas.openxmlformats.org/officeDocument/2006/relationships/hyperlink" Target="https://uk.wikipedia.org/wiki/%D0%A8%D0%B0%D0%BA%D0%B0%D0%B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715940-7146-4C6B-8804-11E4B677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7810" y="2219302"/>
            <a:ext cx="5652398" cy="1066801"/>
          </a:xfrm>
        </p:spPr>
        <p:txBody>
          <a:bodyPr>
            <a:normAutofit fontScale="40000" lnSpcReduction="20000"/>
          </a:bodyPr>
          <a:lstStyle/>
          <a:p>
            <a:r>
              <a:rPr lang="uk-UA" sz="4300" dirty="0"/>
              <a:t>Презентація підготовлена   </a:t>
            </a:r>
            <a:r>
              <a:rPr lang="ru-RU" sz="3500" b="1" dirty="0" err="1"/>
              <a:t>Дніпровським</a:t>
            </a:r>
            <a:r>
              <a:rPr lang="ru-RU" sz="3500" b="1" dirty="0"/>
              <a:t> </a:t>
            </a:r>
            <a:r>
              <a:rPr lang="ru-RU" sz="3500" b="1" dirty="0" err="1"/>
              <a:t>районним</a:t>
            </a:r>
            <a:r>
              <a:rPr lang="ru-RU" sz="3500" b="1" dirty="0"/>
              <a:t> </a:t>
            </a:r>
            <a:r>
              <a:rPr lang="ru-RU" sz="3500" b="1" dirty="0" err="1"/>
              <a:t>управлінням</a:t>
            </a:r>
            <a:r>
              <a:rPr lang="ru-RU" sz="3500" b="1" dirty="0"/>
              <a:t> Головного </a:t>
            </a:r>
            <a:r>
              <a:rPr lang="ru-RU" sz="3500" b="1" dirty="0" err="1"/>
              <a:t>управління</a:t>
            </a:r>
            <a:r>
              <a:rPr lang="ru-RU" sz="3500" b="1" dirty="0"/>
              <a:t> </a:t>
            </a:r>
            <a:r>
              <a:rPr lang="ru-RU" sz="3500" b="1" dirty="0" err="1"/>
              <a:t>держпродспоживслужби</a:t>
            </a:r>
            <a:r>
              <a:rPr lang="ru-RU" sz="3500" b="1" dirty="0"/>
              <a:t> в </a:t>
            </a:r>
            <a:r>
              <a:rPr lang="ru-RU" sz="3500" b="1" dirty="0" err="1"/>
              <a:t>Дніпропетровській</a:t>
            </a:r>
            <a:r>
              <a:rPr lang="ru-RU" sz="3500" b="1" dirty="0"/>
              <a:t> </a:t>
            </a:r>
            <a:r>
              <a:rPr lang="ru-RU" sz="3500" b="1" dirty="0" err="1"/>
              <a:t>області</a:t>
            </a:r>
            <a:r>
              <a:rPr lang="uk-UA" sz="3500" dirty="0"/>
              <a:t>  та Дніпровською районною державною лікарнею ветеринарної медицини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36970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D52AA1-8F5D-455F-922D-32566C2D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sz="2100" b="1" u="sng" dirty="0" err="1">
                <a:solidFill>
                  <a:srgbClr val="FF0000"/>
                </a:solidFill>
              </a:rPr>
              <a:t>Паралітична</a:t>
            </a:r>
            <a:r>
              <a:rPr lang="ru-RU" sz="2100" b="1" u="sng" dirty="0">
                <a:solidFill>
                  <a:srgbClr val="FF0000"/>
                </a:solidFill>
              </a:rPr>
              <a:t> </a:t>
            </a:r>
            <a:r>
              <a:rPr lang="ru-RU" sz="2100" b="1" u="sng" dirty="0" err="1">
                <a:solidFill>
                  <a:srgbClr val="FF0000"/>
                </a:solidFill>
              </a:rPr>
              <a:t>стадія</a:t>
            </a:r>
            <a:br>
              <a:rPr lang="ru-RU" dirty="0"/>
            </a:br>
            <a:r>
              <a:rPr lang="ru-RU" sz="1800" dirty="0"/>
              <a:t>На </a:t>
            </a:r>
            <a:r>
              <a:rPr lang="ru-RU" sz="1800" dirty="0" err="1"/>
              <a:t>останній</a:t>
            </a:r>
            <a:r>
              <a:rPr lang="ru-RU" sz="1800" dirty="0"/>
              <a:t> </a:t>
            </a:r>
            <a:r>
              <a:rPr lang="ru-RU" sz="1800" dirty="0" err="1"/>
              <a:t>стадії</a:t>
            </a:r>
            <a:r>
              <a:rPr lang="ru-RU" sz="1800" dirty="0"/>
              <a:t> сказу в </a:t>
            </a:r>
            <a:r>
              <a:rPr lang="ru-RU" sz="1800" dirty="0" err="1"/>
              <a:t>тварини</a:t>
            </a:r>
            <a:r>
              <a:rPr lang="ru-RU" sz="1800" dirty="0"/>
              <a:t> </a:t>
            </a:r>
            <a:r>
              <a:rPr lang="ru-RU" sz="1800" dirty="0" err="1"/>
              <a:t>симптоми</a:t>
            </a:r>
            <a:r>
              <a:rPr lang="ru-RU" sz="1800" dirty="0"/>
              <a:t> </a:t>
            </a:r>
            <a:r>
              <a:rPr lang="ru-RU" sz="1800" dirty="0" err="1"/>
              <a:t>стають</a:t>
            </a:r>
            <a:r>
              <a:rPr lang="ru-RU" sz="1800" dirty="0"/>
              <a:t> максимально </a:t>
            </a:r>
            <a:r>
              <a:rPr lang="ru-RU" sz="1800" dirty="0" err="1"/>
              <a:t>більш</a:t>
            </a:r>
            <a:r>
              <a:rPr lang="ru-RU" sz="1800" dirty="0"/>
              <a:t> </a:t>
            </a:r>
            <a:r>
              <a:rPr lang="ru-RU" sz="1800" dirty="0" err="1"/>
              <a:t>вираженими</a:t>
            </a:r>
            <a:r>
              <a:rPr lang="ru-RU" sz="1800" dirty="0"/>
              <a:t> та </a:t>
            </a:r>
            <a:r>
              <a:rPr lang="ru-RU" sz="1800" dirty="0" err="1"/>
              <a:t>смертельними</a:t>
            </a:r>
            <a:r>
              <a:rPr lang="ru-RU" sz="1800" dirty="0"/>
              <a:t>. </a:t>
            </a:r>
            <a:r>
              <a:rPr lang="ru-RU" sz="1800" dirty="0" err="1"/>
              <a:t>Тварина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мати</a:t>
            </a:r>
            <a:r>
              <a:rPr lang="ru-RU" sz="1800" dirty="0"/>
              <a:t>:</a:t>
            </a:r>
          </a:p>
          <a:p>
            <a:pPr fontAlgn="base"/>
            <a:r>
              <a:rPr lang="ru-RU" sz="1800" dirty="0" err="1"/>
              <a:t>Параліч</a:t>
            </a:r>
            <a:r>
              <a:rPr lang="ru-RU" sz="1800" dirty="0"/>
              <a:t> — </a:t>
            </a:r>
            <a:r>
              <a:rPr lang="ru-RU" sz="1800" dirty="0" err="1"/>
              <a:t>може</a:t>
            </a:r>
            <a:r>
              <a:rPr lang="ru-RU" sz="1800" dirty="0"/>
              <a:t> не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здатності</a:t>
            </a:r>
            <a:r>
              <a:rPr lang="ru-RU" sz="1800" dirty="0"/>
              <a:t> </a:t>
            </a:r>
            <a:r>
              <a:rPr lang="ru-RU" sz="1800" dirty="0" err="1"/>
              <a:t>рухати</a:t>
            </a:r>
            <a:r>
              <a:rPr lang="ru-RU" sz="1800" dirty="0"/>
              <a:t> одну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частин</a:t>
            </a:r>
            <a:r>
              <a:rPr lang="ru-RU" sz="1800" dirty="0"/>
              <a:t> </a:t>
            </a:r>
            <a:r>
              <a:rPr lang="ru-RU" sz="1800" dirty="0" err="1"/>
              <a:t>тіла</a:t>
            </a:r>
            <a:r>
              <a:rPr lang="ru-RU" sz="1800" dirty="0"/>
              <a:t>.</a:t>
            </a:r>
          </a:p>
          <a:p>
            <a:pPr fontAlgn="base"/>
            <a:r>
              <a:rPr lang="ru-RU" sz="1800" dirty="0" err="1"/>
              <a:t>Послаблення</a:t>
            </a:r>
            <a:r>
              <a:rPr lang="ru-RU" sz="1800" dirty="0"/>
              <a:t>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м’язів</a:t>
            </a:r>
            <a:r>
              <a:rPr lang="ru-RU" sz="1800" dirty="0"/>
              <a:t> — </a:t>
            </a:r>
            <a:r>
              <a:rPr lang="ru-RU" sz="1800" dirty="0" err="1"/>
              <a:t>може</a:t>
            </a:r>
            <a:r>
              <a:rPr lang="ru-RU" sz="1800" dirty="0"/>
              <a:t> не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здатності</a:t>
            </a:r>
            <a:r>
              <a:rPr lang="ru-RU" sz="1800" dirty="0"/>
              <a:t> </a:t>
            </a:r>
            <a:r>
              <a:rPr lang="ru-RU" sz="1800" dirty="0" err="1"/>
              <a:t>стояти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ходити</a:t>
            </a:r>
            <a:r>
              <a:rPr lang="ru-RU" sz="1800" dirty="0"/>
              <a:t>.</a:t>
            </a:r>
          </a:p>
          <a:p>
            <a:pPr fontAlgn="base"/>
            <a:r>
              <a:rPr lang="ru-RU" sz="1800" dirty="0"/>
              <a:t>Кома —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втратити</a:t>
            </a:r>
            <a:r>
              <a:rPr lang="ru-RU" sz="1800" dirty="0"/>
              <a:t> </a:t>
            </a:r>
            <a:r>
              <a:rPr lang="ru-RU" sz="1800" dirty="0" err="1"/>
              <a:t>свідомість</a:t>
            </a:r>
            <a:r>
              <a:rPr lang="ru-RU" sz="1800" dirty="0"/>
              <a:t> і </a:t>
            </a:r>
            <a:r>
              <a:rPr lang="ru-RU" sz="1800" dirty="0" err="1"/>
              <a:t>перестати</a:t>
            </a:r>
            <a:r>
              <a:rPr lang="ru-RU" sz="1800" dirty="0"/>
              <a:t> </a:t>
            </a:r>
            <a:r>
              <a:rPr lang="ru-RU" sz="1800" dirty="0" err="1"/>
              <a:t>реагувати</a:t>
            </a:r>
            <a:r>
              <a:rPr lang="ru-RU" sz="1800" dirty="0"/>
              <a:t> на </a:t>
            </a:r>
            <a:r>
              <a:rPr lang="ru-RU" sz="1800" dirty="0" err="1"/>
              <a:t>зовнішнє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.</a:t>
            </a:r>
          </a:p>
          <a:p>
            <a:pPr fontAlgn="base"/>
            <a:r>
              <a:rPr lang="ru-RU" sz="1800" dirty="0"/>
              <a:t>Смерть. </a:t>
            </a:r>
            <a:r>
              <a:rPr lang="ru-RU" sz="1800" dirty="0" err="1"/>
              <a:t>Зазвичай</a:t>
            </a:r>
            <a:r>
              <a:rPr lang="ru-RU" sz="1800" dirty="0"/>
              <a:t> на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ru-RU" sz="1800" dirty="0" err="1"/>
              <a:t>стадії</a:t>
            </a:r>
            <a:r>
              <a:rPr lang="ru-RU" sz="1800" dirty="0"/>
              <a:t> </a:t>
            </a:r>
            <a:r>
              <a:rPr lang="ru-RU" sz="1800" dirty="0" err="1"/>
              <a:t>тварина</a:t>
            </a:r>
            <a:r>
              <a:rPr lang="ru-RU" sz="1800" dirty="0"/>
              <a:t> </a:t>
            </a:r>
            <a:r>
              <a:rPr lang="ru-RU" sz="1800" dirty="0" err="1"/>
              <a:t>помирає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легеневої</a:t>
            </a:r>
            <a:r>
              <a:rPr lang="ru-RU" sz="1800" dirty="0"/>
              <a:t> </a:t>
            </a:r>
            <a:r>
              <a:rPr lang="ru-RU" sz="1800" dirty="0" err="1"/>
              <a:t>недостатності</a:t>
            </a:r>
            <a:r>
              <a:rPr lang="ru-RU" sz="1800" dirty="0"/>
              <a:t>.</a:t>
            </a:r>
          </a:p>
          <a:p>
            <a:pPr fontAlgn="base"/>
            <a:r>
              <a:rPr lang="ru-RU" sz="1900" dirty="0">
                <a:solidFill>
                  <a:srgbClr val="FF0000"/>
                </a:solidFill>
              </a:rPr>
              <a:t>У </a:t>
            </a:r>
            <a:r>
              <a:rPr lang="ru-RU" sz="1900" dirty="0" err="1">
                <a:solidFill>
                  <a:srgbClr val="FF0000"/>
                </a:solidFill>
              </a:rPr>
              <a:t>випадку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виявлення</a:t>
            </a:r>
            <a:r>
              <a:rPr lang="ru-RU" sz="1900" dirty="0">
                <a:solidFill>
                  <a:srgbClr val="FF0000"/>
                </a:solidFill>
              </a:rPr>
              <a:t> будь-</a:t>
            </a:r>
            <a:r>
              <a:rPr lang="ru-RU" sz="1900" dirty="0" err="1">
                <a:solidFill>
                  <a:srgbClr val="FF0000"/>
                </a:solidFill>
              </a:rPr>
              <a:t>яких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із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цих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симптомів</a:t>
            </a:r>
            <a:r>
              <a:rPr lang="ru-RU" sz="1900" dirty="0">
                <a:solidFill>
                  <a:srgbClr val="FF0000"/>
                </a:solidFill>
              </a:rPr>
              <a:t> у </a:t>
            </a:r>
            <a:r>
              <a:rPr lang="ru-RU" sz="1900" dirty="0" err="1">
                <a:solidFill>
                  <a:srgbClr val="FF0000"/>
                </a:solidFill>
              </a:rPr>
              <a:t>тварин</a:t>
            </a:r>
            <a:r>
              <a:rPr lang="ru-RU" sz="1900" dirty="0">
                <a:solidFill>
                  <a:srgbClr val="FF0000"/>
                </a:solidFill>
              </a:rPr>
              <a:t>, </a:t>
            </a:r>
            <a:r>
              <a:rPr lang="ru-RU" sz="1900" dirty="0" err="1">
                <a:solidFill>
                  <a:srgbClr val="FF0000"/>
                </a:solidFill>
              </a:rPr>
              <a:t>негайно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зверніться</a:t>
            </a:r>
            <a:r>
              <a:rPr lang="ru-RU" sz="1900" dirty="0">
                <a:solidFill>
                  <a:srgbClr val="FF0000"/>
                </a:solidFill>
              </a:rPr>
              <a:t> до ветеринара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96F50-4D9B-463A-A9F4-B41E9975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u="sng" dirty="0"/>
              <a:t>Пероральна імунізація диких тварин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62A62-64CC-46FA-84ED-F0835BF2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16424"/>
            <a:ext cx="7796540" cy="5199529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2900" dirty="0"/>
              <a:t>Для </a:t>
            </a:r>
            <a:r>
              <a:rPr lang="ru-RU" sz="2900" dirty="0" err="1"/>
              <a:t>боротьби</a:t>
            </a:r>
            <a:r>
              <a:rPr lang="ru-RU" sz="2900" dirty="0"/>
              <a:t> </a:t>
            </a:r>
            <a:r>
              <a:rPr lang="ru-RU" sz="2900" dirty="0" err="1"/>
              <a:t>зі</a:t>
            </a:r>
            <a:r>
              <a:rPr lang="ru-RU" sz="2900" dirty="0"/>
              <a:t> сказом </a:t>
            </a:r>
            <a:r>
              <a:rPr lang="ru-RU" sz="2900" dirty="0" err="1"/>
              <a:t>фахівці</a:t>
            </a:r>
            <a:r>
              <a:rPr lang="ru-RU" sz="2900" dirty="0"/>
              <a:t> </a:t>
            </a:r>
            <a:r>
              <a:rPr lang="ru-RU" sz="2900" dirty="0" err="1"/>
              <a:t>Держпродспоживслужби</a:t>
            </a:r>
            <a:r>
              <a:rPr lang="ru-RU" sz="2900" dirty="0"/>
              <a:t> </a:t>
            </a:r>
            <a:r>
              <a:rPr lang="ru-RU" sz="2900" dirty="0" err="1"/>
              <a:t>виконують</a:t>
            </a:r>
            <a:r>
              <a:rPr lang="ru-RU" sz="2900" dirty="0"/>
              <a:t> комплекс </a:t>
            </a:r>
            <a:r>
              <a:rPr lang="ru-RU" sz="2900" dirty="0" err="1"/>
              <a:t>антирабічних</a:t>
            </a:r>
            <a:r>
              <a:rPr lang="ru-RU" sz="2900" dirty="0"/>
              <a:t> </a:t>
            </a:r>
            <a:r>
              <a:rPr lang="ru-RU" sz="2900" dirty="0" err="1"/>
              <a:t>ветеринарно</a:t>
            </a:r>
            <a:r>
              <a:rPr lang="ru-RU" sz="2900" dirty="0"/>
              <a:t> – </a:t>
            </a:r>
            <a:r>
              <a:rPr lang="ru-RU" sz="2900" dirty="0" err="1"/>
              <a:t>санітарних</a:t>
            </a:r>
            <a:r>
              <a:rPr lang="ru-RU" sz="2900" dirty="0"/>
              <a:t> </a:t>
            </a:r>
            <a:r>
              <a:rPr lang="ru-RU" sz="2900" dirty="0" err="1"/>
              <a:t>заходів</a:t>
            </a:r>
            <a:r>
              <a:rPr lang="ru-RU" sz="2900" dirty="0"/>
              <a:t>, </a:t>
            </a:r>
            <a:r>
              <a:rPr lang="ru-RU" sz="2900" dirty="0" err="1"/>
              <a:t>направлених</a:t>
            </a:r>
            <a:r>
              <a:rPr lang="ru-RU" sz="2900" dirty="0"/>
              <a:t> на </a:t>
            </a:r>
            <a:r>
              <a:rPr lang="ru-RU" sz="2900" dirty="0" err="1"/>
              <a:t>профілактику</a:t>
            </a:r>
            <a:r>
              <a:rPr lang="ru-RU" sz="2900" dirty="0"/>
              <a:t> та </a:t>
            </a:r>
            <a:r>
              <a:rPr lang="ru-RU" sz="2900" dirty="0" err="1"/>
              <a:t>ліквідацію</a:t>
            </a:r>
            <a:r>
              <a:rPr lang="ru-RU" sz="2900" dirty="0"/>
              <a:t> </a:t>
            </a:r>
            <a:r>
              <a:rPr lang="ru-RU" sz="2900" dirty="0" err="1"/>
              <a:t>захворювання</a:t>
            </a:r>
            <a:r>
              <a:rPr lang="ru-RU" sz="2900" dirty="0"/>
              <a:t> і </a:t>
            </a:r>
            <a:r>
              <a:rPr lang="ru-RU" sz="2900" dirty="0" err="1"/>
              <a:t>передбачає</a:t>
            </a:r>
            <a:r>
              <a:rPr lang="ru-RU" sz="2900" dirty="0"/>
              <a:t> </a:t>
            </a:r>
            <a:r>
              <a:rPr lang="ru-RU" sz="2900" dirty="0" err="1"/>
              <a:t>вакцинацію</a:t>
            </a:r>
            <a:r>
              <a:rPr lang="ru-RU" sz="2900" dirty="0"/>
              <a:t> </a:t>
            </a:r>
            <a:r>
              <a:rPr lang="ru-RU" sz="2900" dirty="0" err="1"/>
              <a:t>домашніх</a:t>
            </a:r>
            <a:r>
              <a:rPr lang="ru-RU" sz="2900" dirty="0"/>
              <a:t> </a:t>
            </a:r>
            <a:r>
              <a:rPr lang="ru-RU" sz="2900" dirty="0" err="1"/>
              <a:t>тварин</a:t>
            </a:r>
            <a:r>
              <a:rPr lang="ru-RU" sz="2900" dirty="0"/>
              <a:t>, </a:t>
            </a:r>
            <a:r>
              <a:rPr lang="ru-RU" sz="2900" dirty="0" err="1"/>
              <a:t>включаючи</a:t>
            </a:r>
            <a:r>
              <a:rPr lang="ru-RU" sz="2900" dirty="0"/>
              <a:t> </a:t>
            </a:r>
            <a:r>
              <a:rPr lang="ru-RU" sz="2900" dirty="0" err="1"/>
              <a:t>обов'язкову</a:t>
            </a:r>
            <a:r>
              <a:rPr lang="ru-RU" sz="2900" dirty="0"/>
              <a:t> </a:t>
            </a:r>
            <a:r>
              <a:rPr lang="ru-RU" sz="2900" dirty="0" err="1"/>
              <a:t>вакцинацію</a:t>
            </a:r>
            <a:r>
              <a:rPr lang="ru-RU" sz="2900" dirty="0"/>
              <a:t> </a:t>
            </a:r>
            <a:r>
              <a:rPr lang="ru-RU" sz="2900" dirty="0" err="1"/>
              <a:t>всього</a:t>
            </a:r>
            <a:r>
              <a:rPr lang="ru-RU" sz="2900" dirty="0"/>
              <a:t> </a:t>
            </a:r>
            <a:r>
              <a:rPr lang="ru-RU" sz="2900" dirty="0" err="1"/>
              <a:t>поголів'я</a:t>
            </a:r>
            <a:r>
              <a:rPr lang="ru-RU" sz="2900" dirty="0"/>
              <a:t> собак і </a:t>
            </a:r>
            <a:r>
              <a:rPr lang="ru-RU" sz="2900" dirty="0" err="1"/>
              <a:t>котів</a:t>
            </a:r>
            <a:r>
              <a:rPr lang="ru-RU" sz="2900" dirty="0"/>
              <a:t> на </a:t>
            </a:r>
            <a:r>
              <a:rPr lang="ru-RU" sz="2900" dirty="0" err="1"/>
              <a:t>території</a:t>
            </a:r>
            <a:r>
              <a:rPr lang="ru-RU" sz="2900" dirty="0"/>
              <a:t> </a:t>
            </a:r>
            <a:r>
              <a:rPr lang="ru-RU" sz="2900" dirty="0" err="1"/>
              <a:t>області</a:t>
            </a:r>
            <a:r>
              <a:rPr lang="ru-RU" sz="2900" dirty="0"/>
              <a:t>, а </a:t>
            </a:r>
            <a:r>
              <a:rPr lang="ru-RU" sz="2900" dirty="0" err="1"/>
              <a:t>сільськогосподарських</a:t>
            </a:r>
            <a:r>
              <a:rPr lang="ru-RU" sz="2900" dirty="0"/>
              <a:t> </a:t>
            </a:r>
            <a:r>
              <a:rPr lang="ru-RU" sz="2900" dirty="0" err="1"/>
              <a:t>тварин</a:t>
            </a:r>
            <a:r>
              <a:rPr lang="ru-RU" sz="2900" dirty="0"/>
              <a:t> – при </a:t>
            </a:r>
            <a:r>
              <a:rPr lang="ru-RU" sz="2900" dirty="0" err="1"/>
              <a:t>спалахах</a:t>
            </a:r>
            <a:r>
              <a:rPr lang="ru-RU" sz="2900" dirty="0"/>
              <a:t> </a:t>
            </a:r>
            <a:r>
              <a:rPr lang="ru-RU" sz="2900" dirty="0" err="1"/>
              <a:t>захворювання</a:t>
            </a:r>
            <a:r>
              <a:rPr lang="ru-RU" sz="2900" dirty="0"/>
              <a:t>.</a:t>
            </a:r>
          </a:p>
          <a:p>
            <a:pPr fontAlgn="base"/>
            <a:r>
              <a:rPr lang="ru-RU" sz="2900" dirty="0" err="1"/>
              <a:t>Досвід</a:t>
            </a:r>
            <a:r>
              <a:rPr lang="ru-RU" sz="2900" dirty="0"/>
              <a:t> </a:t>
            </a:r>
            <a:r>
              <a:rPr lang="ru-RU" sz="2900" dirty="0" err="1"/>
              <a:t>боротьби</a:t>
            </a:r>
            <a:r>
              <a:rPr lang="ru-RU" sz="2900" dirty="0"/>
              <a:t> </a:t>
            </a:r>
            <a:r>
              <a:rPr lang="ru-RU" sz="2900" dirty="0" err="1"/>
              <a:t>зі</a:t>
            </a:r>
            <a:r>
              <a:rPr lang="ru-RU" sz="2900" dirty="0"/>
              <a:t> сказом в </a:t>
            </a:r>
            <a:r>
              <a:rPr lang="ru-RU" sz="2900" dirty="0" err="1"/>
              <a:t>дикій</a:t>
            </a:r>
            <a:r>
              <a:rPr lang="ru-RU" sz="2900" dirty="0"/>
              <a:t> </a:t>
            </a:r>
            <a:r>
              <a:rPr lang="ru-RU" sz="2900" dirty="0" err="1"/>
              <a:t>фауні</a:t>
            </a:r>
            <a:r>
              <a:rPr lang="ru-RU" sz="2900" dirty="0"/>
              <a:t> </a:t>
            </a:r>
            <a:r>
              <a:rPr lang="ru-RU" sz="2900" dirty="0" err="1"/>
              <a:t>показує</a:t>
            </a:r>
            <a:r>
              <a:rPr lang="ru-RU" sz="2900" dirty="0"/>
              <a:t> – </a:t>
            </a:r>
            <a:r>
              <a:rPr lang="ru-RU" sz="2900" dirty="0" err="1"/>
              <a:t>лише</a:t>
            </a:r>
            <a:r>
              <a:rPr lang="ru-RU" sz="2900" dirty="0"/>
              <a:t> </a:t>
            </a:r>
            <a:r>
              <a:rPr lang="ru-RU" sz="2900" dirty="0" err="1"/>
              <a:t>пероральна</a:t>
            </a:r>
            <a:r>
              <a:rPr lang="ru-RU" sz="2900" dirty="0"/>
              <a:t> </a:t>
            </a:r>
            <a:r>
              <a:rPr lang="ru-RU" sz="2900" dirty="0" err="1"/>
              <a:t>вакцинація</a:t>
            </a:r>
            <a:r>
              <a:rPr lang="ru-RU" sz="2900" dirty="0"/>
              <a:t> </a:t>
            </a:r>
            <a:r>
              <a:rPr lang="ru-RU" sz="2900" dirty="0" err="1"/>
              <a:t>гарантує</a:t>
            </a:r>
            <a:r>
              <a:rPr lang="ru-RU" sz="2900" dirty="0"/>
              <a:t> </a:t>
            </a:r>
            <a:r>
              <a:rPr lang="ru-RU" sz="2900" dirty="0" err="1"/>
              <a:t>створення</a:t>
            </a:r>
            <a:r>
              <a:rPr lang="ru-RU" sz="2900" dirty="0"/>
              <a:t> </a:t>
            </a:r>
            <a:r>
              <a:rPr lang="ru-RU" sz="2900" dirty="0" err="1"/>
              <a:t>імунного</a:t>
            </a:r>
            <a:r>
              <a:rPr lang="ru-RU" sz="2900" dirty="0"/>
              <a:t> фону в диких </a:t>
            </a:r>
            <a:r>
              <a:rPr lang="ru-RU" sz="2900" dirty="0" err="1"/>
              <a:t>м’ясоїдних</a:t>
            </a:r>
            <a:r>
              <a:rPr lang="ru-RU" sz="2900" dirty="0"/>
              <a:t> </a:t>
            </a:r>
            <a:r>
              <a:rPr lang="ru-RU" sz="2900" dirty="0" err="1"/>
              <a:t>тварин</a:t>
            </a:r>
            <a:r>
              <a:rPr lang="ru-RU" sz="2900" dirty="0"/>
              <a:t>.</a:t>
            </a:r>
          </a:p>
          <a:p>
            <a:pPr fontAlgn="base"/>
            <a:r>
              <a:rPr lang="ru-RU" sz="2900" dirty="0" err="1"/>
              <a:t>Пероральна</a:t>
            </a:r>
            <a:r>
              <a:rPr lang="ru-RU" sz="2900" dirty="0"/>
              <a:t> </a:t>
            </a:r>
            <a:r>
              <a:rPr lang="ru-RU" sz="2900" dirty="0" err="1"/>
              <a:t>імунізація</a:t>
            </a:r>
            <a:r>
              <a:rPr lang="ru-RU" sz="2900" dirty="0"/>
              <a:t> диких </a:t>
            </a:r>
            <a:r>
              <a:rPr lang="ru-RU" sz="2900" dirty="0" err="1"/>
              <a:t>м'ясоїдних</a:t>
            </a:r>
            <a:r>
              <a:rPr lang="ru-RU" sz="2900" dirty="0"/>
              <a:t> </a:t>
            </a:r>
            <a:r>
              <a:rPr lang="ru-RU" sz="2900" dirty="0" err="1"/>
              <a:t>тварин</a:t>
            </a:r>
            <a:r>
              <a:rPr lang="ru-RU" sz="2900" dirty="0"/>
              <a:t> </a:t>
            </a:r>
            <a:r>
              <a:rPr lang="ru-RU" sz="2900" dirty="0" err="1"/>
              <a:t>здійснюється</a:t>
            </a:r>
            <a:r>
              <a:rPr lang="ru-RU" sz="2900" dirty="0"/>
              <a:t> весною та </a:t>
            </a:r>
            <a:r>
              <a:rPr lang="ru-RU" sz="2900" dirty="0" err="1"/>
              <a:t>восени</a:t>
            </a:r>
            <a:r>
              <a:rPr lang="ru-RU" sz="2900" dirty="0"/>
              <a:t> шляхом </a:t>
            </a:r>
            <a:r>
              <a:rPr lang="ru-RU" sz="2900" dirty="0" err="1"/>
              <a:t>розповсюдження</a:t>
            </a:r>
            <a:r>
              <a:rPr lang="ru-RU" sz="2900" dirty="0"/>
              <a:t> </a:t>
            </a:r>
            <a:r>
              <a:rPr lang="ru-RU" sz="2900" dirty="0" err="1"/>
              <a:t>принад</a:t>
            </a:r>
            <a:r>
              <a:rPr lang="ru-RU" sz="2900" dirty="0"/>
              <a:t> </a:t>
            </a:r>
            <a:r>
              <a:rPr lang="ru-RU" sz="2900" dirty="0" err="1"/>
              <a:t>із</a:t>
            </a:r>
            <a:r>
              <a:rPr lang="ru-RU" sz="2900" dirty="0"/>
              <a:t> вакциною </a:t>
            </a:r>
            <a:r>
              <a:rPr lang="ru-RU" sz="2900" dirty="0" err="1"/>
              <a:t>вручну</a:t>
            </a:r>
            <a:r>
              <a:rPr lang="ru-RU" sz="2900" dirty="0"/>
              <a:t> </a:t>
            </a:r>
            <a:r>
              <a:rPr lang="ru-RU" sz="2900" dirty="0" err="1"/>
              <a:t>або</a:t>
            </a:r>
            <a:r>
              <a:rPr lang="ru-RU" sz="2900" dirty="0"/>
              <a:t> </a:t>
            </a:r>
            <a:r>
              <a:rPr lang="ru-RU" sz="2900" dirty="0" err="1"/>
              <a:t>авіатранспортом</a:t>
            </a:r>
            <a:r>
              <a:rPr lang="ru-RU" sz="2900" dirty="0"/>
              <a:t>. </a:t>
            </a:r>
            <a:r>
              <a:rPr lang="ru-RU" sz="2900" dirty="0" err="1"/>
              <a:t>Наразі</a:t>
            </a:r>
            <a:r>
              <a:rPr lang="ru-RU" sz="2900" dirty="0"/>
              <a:t>, у </a:t>
            </a:r>
            <a:r>
              <a:rPr lang="ru-RU" sz="2900" dirty="0" err="1"/>
              <a:t>зв'язку</a:t>
            </a:r>
            <a:r>
              <a:rPr lang="ru-RU" sz="2900" dirty="0"/>
              <a:t> з </a:t>
            </a:r>
            <a:r>
              <a:rPr lang="ru-RU" sz="2900" dirty="0" err="1"/>
              <a:t>воєнним</a:t>
            </a:r>
            <a:r>
              <a:rPr lang="ru-RU" sz="2900" dirty="0"/>
              <a:t> станом, проводиться </a:t>
            </a:r>
            <a:r>
              <a:rPr lang="ru-RU" sz="2900" dirty="0" err="1"/>
              <a:t>лише</a:t>
            </a:r>
            <a:r>
              <a:rPr lang="ru-RU" sz="2900" dirty="0"/>
              <a:t> </a:t>
            </a:r>
            <a:r>
              <a:rPr lang="ru-RU" sz="2900" dirty="0" err="1"/>
              <a:t>наземний</a:t>
            </a:r>
            <a:r>
              <a:rPr lang="ru-RU" sz="2900" dirty="0"/>
              <a:t> </a:t>
            </a:r>
            <a:r>
              <a:rPr lang="ru-RU" sz="2900" dirty="0" err="1"/>
              <a:t>розподіл</a:t>
            </a:r>
            <a:r>
              <a:rPr lang="ru-RU" sz="2900" dirty="0"/>
              <a:t> </a:t>
            </a:r>
            <a:r>
              <a:rPr lang="ru-RU" sz="2900" dirty="0" err="1"/>
              <a:t>принад</a:t>
            </a:r>
            <a:r>
              <a:rPr lang="ru-RU" sz="2900" dirty="0"/>
              <a:t> на </a:t>
            </a:r>
            <a:r>
              <a:rPr lang="ru-RU" sz="2900" dirty="0" err="1"/>
              <a:t>узліссях</a:t>
            </a:r>
            <a:r>
              <a:rPr lang="ru-RU" sz="2900" dirty="0"/>
              <a:t>, на </a:t>
            </a:r>
            <a:r>
              <a:rPr lang="ru-RU" sz="2900" dirty="0" err="1"/>
              <a:t>узбіччі</a:t>
            </a:r>
            <a:r>
              <a:rPr lang="ru-RU" sz="2900" dirty="0"/>
              <a:t> </a:t>
            </a:r>
            <a:r>
              <a:rPr lang="ru-RU" sz="2900" dirty="0" err="1"/>
              <a:t>доріг</a:t>
            </a:r>
            <a:r>
              <a:rPr lang="ru-RU" sz="2900" dirty="0"/>
              <a:t>, </a:t>
            </a:r>
            <a:r>
              <a:rPr lang="ru-RU" sz="2900" dirty="0" err="1"/>
              <a:t>біля</a:t>
            </a:r>
            <a:r>
              <a:rPr lang="ru-RU" sz="2900" dirty="0"/>
              <a:t> </a:t>
            </a:r>
            <a:r>
              <a:rPr lang="ru-RU" sz="2900" dirty="0" err="1"/>
              <a:t>річок</a:t>
            </a:r>
            <a:r>
              <a:rPr lang="ru-RU" sz="2900" dirty="0"/>
              <a:t>, на </a:t>
            </a:r>
            <a:r>
              <a:rPr lang="ru-RU" sz="2900" dirty="0" err="1"/>
              <a:t>сільськогосподарських</a:t>
            </a:r>
            <a:r>
              <a:rPr lang="ru-RU" sz="2900" dirty="0"/>
              <a:t> </a:t>
            </a:r>
            <a:r>
              <a:rPr lang="ru-RU" sz="2900" dirty="0" err="1"/>
              <a:t>угіддях</a:t>
            </a:r>
            <a:r>
              <a:rPr lang="ru-RU" sz="2900" dirty="0"/>
              <a:t> </a:t>
            </a:r>
            <a:r>
              <a:rPr lang="ru-RU" sz="2900" dirty="0" err="1"/>
              <a:t>тощо</a:t>
            </a:r>
            <a:r>
              <a:rPr lang="ru-RU" sz="2900" dirty="0"/>
              <a:t>.</a:t>
            </a:r>
          </a:p>
          <a:p>
            <a:pPr fontAlgn="base"/>
            <a:r>
              <a:rPr lang="ru-RU" sz="2900" dirty="0" err="1"/>
              <a:t>Принада</a:t>
            </a:r>
            <a:r>
              <a:rPr lang="ru-RU" sz="2900" dirty="0"/>
              <a:t> </a:t>
            </a:r>
            <a:r>
              <a:rPr lang="ru-RU" sz="2900" dirty="0" err="1"/>
              <a:t>має</a:t>
            </a:r>
            <a:r>
              <a:rPr lang="ru-RU" sz="2900" dirty="0"/>
              <a:t> </a:t>
            </a:r>
            <a:r>
              <a:rPr lang="ru-RU" sz="2900" dirty="0" err="1"/>
              <a:t>вигляд</a:t>
            </a:r>
            <a:r>
              <a:rPr lang="ru-RU" sz="2900" dirty="0"/>
              <a:t> невеликих </a:t>
            </a:r>
            <a:r>
              <a:rPr lang="ru-RU" sz="2900" dirty="0" err="1"/>
              <a:t>брикетів</a:t>
            </a:r>
            <a:r>
              <a:rPr lang="ru-RU" sz="2900" dirty="0"/>
              <a:t> </a:t>
            </a:r>
            <a:r>
              <a:rPr lang="ru-RU" sz="2900" dirty="0" err="1"/>
              <a:t>із</a:t>
            </a:r>
            <a:r>
              <a:rPr lang="ru-RU" sz="2900" dirty="0"/>
              <a:t> запахом </a:t>
            </a:r>
            <a:r>
              <a:rPr lang="ru-RU" sz="2900" dirty="0" err="1"/>
              <a:t>м'ясо-кісткового</a:t>
            </a:r>
            <a:r>
              <a:rPr lang="ru-RU" sz="2900" dirty="0"/>
              <a:t> </a:t>
            </a:r>
            <a:r>
              <a:rPr lang="ru-RU" sz="2900" dirty="0" err="1"/>
              <a:t>борошна</a:t>
            </a:r>
            <a:r>
              <a:rPr lang="ru-RU" sz="2900" dirty="0"/>
              <a:t>, </a:t>
            </a:r>
            <a:r>
              <a:rPr lang="ru-RU" sz="2900" dirty="0" err="1"/>
              <a:t>всередині</a:t>
            </a:r>
            <a:r>
              <a:rPr lang="ru-RU" sz="2900" dirty="0"/>
              <a:t> </a:t>
            </a:r>
            <a:r>
              <a:rPr lang="ru-RU" sz="2900" dirty="0" err="1"/>
              <a:t>яких</a:t>
            </a:r>
            <a:r>
              <a:rPr lang="ru-RU" sz="2900" dirty="0"/>
              <a:t> капсула </a:t>
            </a:r>
            <a:r>
              <a:rPr lang="ru-RU" sz="2900" dirty="0" err="1"/>
              <a:t>із</a:t>
            </a:r>
            <a:r>
              <a:rPr lang="ru-RU" sz="2900" dirty="0"/>
              <a:t> вакциною.</a:t>
            </a:r>
          </a:p>
          <a:p>
            <a:pPr fontAlgn="base"/>
            <a:r>
              <a:rPr lang="ru-RU" sz="2900" dirty="0"/>
              <a:t>Вакцина </a:t>
            </a:r>
            <a:r>
              <a:rPr lang="ru-RU" sz="2900" dirty="0" err="1"/>
              <a:t>сприяє</a:t>
            </a:r>
            <a:r>
              <a:rPr lang="ru-RU" sz="2900" dirty="0"/>
              <a:t> </a:t>
            </a:r>
            <a:r>
              <a:rPr lang="ru-RU" sz="2900" dirty="0" err="1"/>
              <a:t>створенню</a:t>
            </a:r>
            <a:r>
              <a:rPr lang="ru-RU" sz="2900" dirty="0"/>
              <a:t> </a:t>
            </a:r>
            <a:r>
              <a:rPr lang="ru-RU" sz="2900" dirty="0" err="1"/>
              <a:t>імунітету</a:t>
            </a:r>
            <a:r>
              <a:rPr lang="ru-RU" sz="2900" dirty="0"/>
              <a:t>, не </a:t>
            </a:r>
            <a:r>
              <a:rPr lang="ru-RU" sz="2900" dirty="0" err="1"/>
              <a:t>викликає</a:t>
            </a:r>
            <a:r>
              <a:rPr lang="ru-RU" sz="2900" dirty="0"/>
              <a:t> </a:t>
            </a:r>
            <a:r>
              <a:rPr lang="ru-RU" sz="2900" dirty="0" err="1"/>
              <a:t>захворювання</a:t>
            </a:r>
            <a:r>
              <a:rPr lang="ru-RU" sz="2900" dirty="0"/>
              <a:t> у </a:t>
            </a:r>
            <a:r>
              <a:rPr lang="ru-RU" sz="2900" dirty="0" err="1"/>
              <a:t>молодих</a:t>
            </a:r>
            <a:r>
              <a:rPr lang="ru-RU" sz="2900" dirty="0"/>
              <a:t> </a:t>
            </a:r>
            <a:r>
              <a:rPr lang="ru-RU" sz="2900" dirty="0" err="1"/>
              <a:t>тварин</a:t>
            </a:r>
            <a:r>
              <a:rPr lang="ru-RU" sz="2900" dirty="0"/>
              <a:t>, не </a:t>
            </a:r>
            <a:r>
              <a:rPr lang="ru-RU" sz="2900" dirty="0" err="1"/>
              <a:t>сприяє</a:t>
            </a:r>
            <a:r>
              <a:rPr lang="ru-RU" sz="2900" dirty="0"/>
              <a:t> </a:t>
            </a:r>
            <a:r>
              <a:rPr lang="ru-RU" sz="2900" dirty="0" err="1"/>
              <a:t>виділенню</a:t>
            </a:r>
            <a:r>
              <a:rPr lang="ru-RU" sz="2900" dirty="0"/>
              <a:t> вакцинного </a:t>
            </a:r>
            <a:r>
              <a:rPr lang="ru-RU" sz="2900" dirty="0" err="1"/>
              <a:t>вірусу</a:t>
            </a:r>
            <a:r>
              <a:rPr lang="ru-RU" sz="2900" dirty="0"/>
              <a:t> </a:t>
            </a:r>
            <a:r>
              <a:rPr lang="ru-RU" sz="2900" dirty="0" err="1"/>
              <a:t>зі</a:t>
            </a:r>
            <a:r>
              <a:rPr lang="ru-RU" sz="2900" dirty="0"/>
              <a:t> </a:t>
            </a:r>
            <a:r>
              <a:rPr lang="ru-RU" sz="2900" dirty="0" err="1"/>
              <a:t>слиною</a:t>
            </a:r>
            <a:r>
              <a:rPr lang="ru-RU" sz="2900" dirty="0"/>
              <a:t>, </a:t>
            </a:r>
            <a:r>
              <a:rPr lang="ru-RU" sz="2900" dirty="0" err="1"/>
              <a:t>безпечна</a:t>
            </a:r>
            <a:r>
              <a:rPr lang="ru-RU" sz="2900" dirty="0"/>
              <a:t> для </a:t>
            </a:r>
            <a:r>
              <a:rPr lang="ru-RU" sz="2900" dirty="0" err="1"/>
              <a:t>інших</a:t>
            </a:r>
            <a:r>
              <a:rPr lang="ru-RU" sz="2900" dirty="0"/>
              <a:t> </a:t>
            </a:r>
            <a:r>
              <a:rPr lang="ru-RU" sz="2900" dirty="0" err="1"/>
              <a:t>тварин</a:t>
            </a:r>
            <a:r>
              <a:rPr lang="ru-RU" sz="2900" dirty="0"/>
              <a:t>, </a:t>
            </a:r>
            <a:r>
              <a:rPr lang="ru-RU" sz="2900" dirty="0" err="1"/>
              <a:t>безпечна</a:t>
            </a:r>
            <a:r>
              <a:rPr lang="ru-RU" sz="2900" dirty="0"/>
              <a:t> для </a:t>
            </a:r>
            <a:r>
              <a:rPr lang="ru-RU" sz="2900" dirty="0" err="1"/>
              <a:t>людини</a:t>
            </a:r>
            <a:r>
              <a:rPr lang="ru-RU" sz="2900" dirty="0"/>
              <a:t> та природного </a:t>
            </a:r>
            <a:r>
              <a:rPr lang="ru-RU" sz="2900" dirty="0" err="1"/>
              <a:t>середовища</a:t>
            </a:r>
            <a:r>
              <a:rPr lang="ru-RU" sz="2900" dirty="0"/>
              <a:t>, </a:t>
            </a:r>
            <a:r>
              <a:rPr lang="ru-RU" sz="2900" dirty="0" err="1"/>
              <a:t>стабільна</a:t>
            </a:r>
            <a:r>
              <a:rPr lang="ru-RU" sz="2900" dirty="0"/>
              <a:t> в </a:t>
            </a:r>
            <a:r>
              <a:rPr lang="ru-RU" sz="2900" dirty="0" err="1"/>
              <a:t>польових</a:t>
            </a:r>
            <a:r>
              <a:rPr lang="ru-RU" sz="2900" dirty="0"/>
              <a:t> </a:t>
            </a:r>
            <a:r>
              <a:rPr lang="ru-RU" sz="2900" dirty="0" err="1"/>
              <a:t>умовах</a:t>
            </a:r>
            <a:r>
              <a:rPr lang="ru-RU" sz="2900" dirty="0"/>
              <a:t>.</a:t>
            </a:r>
            <a:endParaRPr lang="ru-RU" dirty="0"/>
          </a:p>
          <a:p>
            <a:pPr fontAlgn="base"/>
            <a:r>
              <a:rPr lang="ru-RU" sz="2900" dirty="0" err="1"/>
              <a:t>Прохання</a:t>
            </a:r>
            <a:r>
              <a:rPr lang="ru-RU" sz="2900" dirty="0"/>
              <a:t> до </a:t>
            </a:r>
            <a:r>
              <a:rPr lang="ru-RU" sz="2900" dirty="0" err="1"/>
              <a:t>жителів</a:t>
            </a:r>
            <a:r>
              <a:rPr lang="ru-RU" sz="2900" dirty="0"/>
              <a:t> району: при </a:t>
            </a:r>
            <a:r>
              <a:rPr lang="ru-RU" sz="2900" dirty="0" err="1"/>
              <a:t>виявленні</a:t>
            </a:r>
            <a:r>
              <a:rPr lang="ru-RU" sz="2900" dirty="0"/>
              <a:t> </a:t>
            </a:r>
            <a:r>
              <a:rPr lang="ru-RU" sz="2900" dirty="0" err="1"/>
              <a:t>принад</a:t>
            </a:r>
            <a:r>
              <a:rPr lang="ru-RU" sz="2900" dirty="0"/>
              <a:t> – не </a:t>
            </a:r>
            <a:r>
              <a:rPr lang="ru-RU" sz="2900" dirty="0" err="1"/>
              <a:t>брати</a:t>
            </a:r>
            <a:r>
              <a:rPr lang="ru-RU" sz="2900" dirty="0"/>
              <a:t> </a:t>
            </a:r>
            <a:r>
              <a:rPr lang="ru-RU" sz="2900" dirty="0" err="1"/>
              <a:t>їх</a:t>
            </a:r>
            <a:r>
              <a:rPr lang="ru-RU" sz="2900" dirty="0"/>
              <a:t> руками і не </a:t>
            </a:r>
            <a:r>
              <a:rPr lang="ru-RU" sz="2900" dirty="0" err="1"/>
              <a:t>переносити</a:t>
            </a:r>
            <a:r>
              <a:rPr lang="ru-RU" sz="2900" dirty="0"/>
              <a:t> з </a:t>
            </a:r>
            <a:r>
              <a:rPr lang="ru-RU" sz="2900" dirty="0" err="1"/>
              <a:t>місця</a:t>
            </a:r>
            <a:r>
              <a:rPr lang="ru-RU" sz="2900" dirty="0"/>
              <a:t> на </a:t>
            </a:r>
            <a:r>
              <a:rPr lang="ru-RU" sz="2900" dirty="0" err="1"/>
              <a:t>місце</a:t>
            </a:r>
            <a:r>
              <a:rPr lang="ru-RU" sz="2900" dirty="0"/>
              <a:t>, </a:t>
            </a:r>
            <a:r>
              <a:rPr lang="ru-RU" sz="2900" dirty="0" err="1"/>
              <a:t>тим</a:t>
            </a:r>
            <a:r>
              <a:rPr lang="ru-RU" sz="2900" dirty="0"/>
              <a:t> </a:t>
            </a:r>
            <a:r>
              <a:rPr lang="ru-RU" sz="2900" dirty="0" err="1"/>
              <a:t>більше</a:t>
            </a:r>
            <a:r>
              <a:rPr lang="ru-RU" sz="2900" dirty="0"/>
              <a:t> </a:t>
            </a:r>
            <a:r>
              <a:rPr lang="ru-RU" sz="2900" dirty="0" err="1"/>
              <a:t>додому</a:t>
            </a:r>
            <a:r>
              <a:rPr lang="ru-RU" sz="2900" dirty="0"/>
              <a:t>. </a:t>
            </a:r>
            <a:r>
              <a:rPr lang="ru-RU" sz="2900" dirty="0" err="1"/>
              <a:t>Особливе</a:t>
            </a:r>
            <a:r>
              <a:rPr lang="ru-RU" sz="2900" dirty="0"/>
              <a:t> </a:t>
            </a:r>
            <a:r>
              <a:rPr lang="ru-RU" sz="2900" dirty="0" err="1"/>
              <a:t>прохання</a:t>
            </a:r>
            <a:r>
              <a:rPr lang="ru-RU" sz="2900" dirty="0"/>
              <a:t>  </a:t>
            </a:r>
            <a:r>
              <a:rPr lang="ru-RU" sz="2900" dirty="0" err="1"/>
              <a:t>застерегти</a:t>
            </a:r>
            <a:r>
              <a:rPr lang="ru-RU" sz="2900" dirty="0"/>
              <a:t> </a:t>
            </a:r>
            <a:r>
              <a:rPr lang="ru-RU" sz="2900" dirty="0" err="1"/>
              <a:t>своїх</a:t>
            </a:r>
            <a:r>
              <a:rPr lang="ru-RU" sz="2900" dirty="0"/>
              <a:t> </a:t>
            </a:r>
            <a:r>
              <a:rPr lang="ru-RU" sz="2900" dirty="0" err="1"/>
              <a:t>дітей</a:t>
            </a:r>
            <a:r>
              <a:rPr lang="ru-RU" sz="2900" dirty="0"/>
              <a:t> </a:t>
            </a:r>
            <a:r>
              <a:rPr lang="ru-RU" sz="2900" dirty="0" err="1"/>
              <a:t>щоб</a:t>
            </a:r>
            <a:r>
              <a:rPr lang="ru-RU" sz="2900" dirty="0"/>
              <a:t> при </a:t>
            </a:r>
            <a:r>
              <a:rPr lang="ru-RU" sz="2900" dirty="0" err="1"/>
              <a:t>знайденні</a:t>
            </a:r>
            <a:r>
              <a:rPr lang="ru-RU" sz="2900" dirty="0"/>
              <a:t> </a:t>
            </a:r>
            <a:r>
              <a:rPr lang="ru-RU" sz="2900" dirty="0" err="1"/>
              <a:t>принад</a:t>
            </a:r>
            <a:r>
              <a:rPr lang="ru-RU" sz="2900" dirty="0"/>
              <a:t> з вакциною не </a:t>
            </a:r>
            <a:r>
              <a:rPr lang="ru-RU" sz="2900" dirty="0" err="1"/>
              <a:t>грались</a:t>
            </a:r>
            <a:r>
              <a:rPr lang="ru-RU" sz="2900" dirty="0"/>
              <a:t> нею, а </a:t>
            </a:r>
            <a:r>
              <a:rPr lang="ru-RU" sz="2900" dirty="0" err="1"/>
              <a:t>тим</a:t>
            </a:r>
            <a:r>
              <a:rPr lang="ru-RU" sz="2900" dirty="0"/>
              <a:t> </a:t>
            </a:r>
            <a:r>
              <a:rPr lang="ru-RU" sz="2900" dirty="0" err="1"/>
              <a:t>більше</a:t>
            </a:r>
            <a:r>
              <a:rPr lang="ru-RU" sz="2900" dirty="0"/>
              <a:t> не </a:t>
            </a:r>
            <a:r>
              <a:rPr lang="ru-RU" sz="2900" dirty="0" err="1"/>
              <a:t>пробували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</a:t>
            </a:r>
            <a:r>
              <a:rPr lang="ru-RU" sz="2900" dirty="0" err="1"/>
              <a:t>розламати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0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AB2F23-242D-4BAC-B91E-83A7DAF4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847" y="1430086"/>
            <a:ext cx="7796540" cy="3997828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4800" dirty="0" err="1"/>
              <a:t>Фахівці</a:t>
            </a:r>
            <a:r>
              <a:rPr lang="ru-RU" sz="4800" dirty="0"/>
              <a:t> Головного </a:t>
            </a:r>
            <a:r>
              <a:rPr lang="ru-RU" sz="4800" dirty="0" err="1"/>
              <a:t>управління</a:t>
            </a:r>
            <a:r>
              <a:rPr lang="ru-RU" sz="4800" dirty="0"/>
              <a:t> </a:t>
            </a:r>
            <a:r>
              <a:rPr lang="ru-RU" sz="4800" dirty="0" err="1"/>
              <a:t>Держпродспоживслужби</a:t>
            </a:r>
            <a:r>
              <a:rPr lang="ru-RU" sz="4800" dirty="0"/>
              <a:t> в </a:t>
            </a:r>
            <a:r>
              <a:rPr lang="ru-RU" sz="4800" dirty="0" err="1"/>
              <a:t>Дніпропетровській</a:t>
            </a:r>
            <a:r>
              <a:rPr lang="ru-RU" sz="4800" dirty="0"/>
              <a:t> </a:t>
            </a:r>
            <a:r>
              <a:rPr lang="ru-RU" sz="4800" dirty="0" err="1"/>
              <a:t>області</a:t>
            </a:r>
            <a:r>
              <a:rPr lang="ru-RU" sz="4800" dirty="0"/>
              <a:t>, </a:t>
            </a:r>
            <a:r>
              <a:rPr lang="ru-RU" sz="4800" dirty="0" err="1"/>
              <a:t>районних</a:t>
            </a:r>
            <a:r>
              <a:rPr lang="ru-RU" sz="4800" dirty="0"/>
              <a:t> </a:t>
            </a:r>
            <a:r>
              <a:rPr lang="ru-RU" sz="4800" dirty="0" err="1"/>
              <a:t>управлінь</a:t>
            </a:r>
            <a:r>
              <a:rPr lang="ru-RU" sz="4800" dirty="0"/>
              <a:t> та </a:t>
            </a:r>
            <a:r>
              <a:rPr lang="ru-RU" sz="4800" dirty="0" err="1"/>
              <a:t>районних</a:t>
            </a:r>
            <a:r>
              <a:rPr lang="ru-RU" sz="4800" dirty="0"/>
              <a:t> </a:t>
            </a:r>
            <a:r>
              <a:rPr lang="ru-RU" sz="4800" dirty="0" err="1"/>
              <a:t>державних</a:t>
            </a:r>
            <a:r>
              <a:rPr lang="ru-RU" sz="4800" dirty="0"/>
              <a:t> </a:t>
            </a:r>
            <a:r>
              <a:rPr lang="ru-RU" sz="4800" dirty="0" err="1"/>
              <a:t>лікарень</a:t>
            </a:r>
            <a:r>
              <a:rPr lang="ru-RU" sz="4800" dirty="0"/>
              <a:t> </a:t>
            </a:r>
            <a:r>
              <a:rPr lang="ru-RU" sz="4800" dirty="0" err="1"/>
              <a:t>ветеринарної</a:t>
            </a:r>
            <a:r>
              <a:rPr lang="ru-RU" sz="4800" dirty="0"/>
              <a:t> </a:t>
            </a:r>
            <a:r>
              <a:rPr lang="ru-RU" sz="4800" dirty="0" err="1"/>
              <a:t>медицини</a:t>
            </a:r>
            <a:r>
              <a:rPr lang="ru-RU" sz="4800" dirty="0"/>
              <a:t> у </a:t>
            </a:r>
            <a:r>
              <a:rPr lang="ru-RU" sz="4800" dirty="0" err="1"/>
              <a:t>співпраці</a:t>
            </a:r>
            <a:r>
              <a:rPr lang="ru-RU" sz="4800" dirty="0"/>
              <a:t> з </a:t>
            </a:r>
            <a:r>
              <a:rPr lang="ru-RU" sz="4800" dirty="0" err="1"/>
              <a:t>представниками</a:t>
            </a:r>
            <a:r>
              <a:rPr lang="ru-RU" sz="4800" dirty="0"/>
              <a:t> </a:t>
            </a:r>
            <a:r>
              <a:rPr lang="ru-RU" sz="4800" dirty="0" err="1"/>
              <a:t>мисливського</a:t>
            </a:r>
            <a:r>
              <a:rPr lang="ru-RU" sz="4800" dirty="0"/>
              <a:t> і </a:t>
            </a:r>
            <a:r>
              <a:rPr lang="ru-RU" sz="4800" dirty="0" err="1"/>
              <a:t>лісового</a:t>
            </a:r>
            <a:r>
              <a:rPr lang="ru-RU" sz="4800" dirty="0"/>
              <a:t> </a:t>
            </a:r>
            <a:r>
              <a:rPr lang="ru-RU" sz="4800" dirty="0" err="1"/>
              <a:t>господарств</a:t>
            </a:r>
            <a:r>
              <a:rPr lang="ru-RU" sz="4800" dirty="0"/>
              <a:t>, </a:t>
            </a:r>
            <a:r>
              <a:rPr lang="ru-RU" sz="4800" dirty="0" err="1"/>
              <a:t>органів</a:t>
            </a:r>
            <a:r>
              <a:rPr lang="ru-RU" sz="4800" dirty="0"/>
              <a:t> </a:t>
            </a:r>
            <a:r>
              <a:rPr lang="ru-RU" sz="4800" dirty="0" err="1"/>
              <a:t>місцевого</a:t>
            </a:r>
            <a:r>
              <a:rPr lang="ru-RU" sz="4800" dirty="0"/>
              <a:t> </a:t>
            </a:r>
            <a:r>
              <a:rPr lang="ru-RU" sz="4800" dirty="0" err="1"/>
              <a:t>самоврядування</a:t>
            </a:r>
            <a:r>
              <a:rPr lang="ru-RU" sz="4800" dirty="0"/>
              <a:t> та </a:t>
            </a:r>
            <a:r>
              <a:rPr lang="ru-RU" sz="4800" dirty="0" err="1"/>
              <a:t>інших</a:t>
            </a:r>
            <a:r>
              <a:rPr lang="ru-RU" sz="4800" dirty="0"/>
              <a:t> </a:t>
            </a:r>
            <a:r>
              <a:rPr lang="ru-RU" sz="4800" dirty="0" err="1"/>
              <a:t>установ</a:t>
            </a:r>
            <a:r>
              <a:rPr lang="ru-RU" sz="4800" dirty="0"/>
              <a:t> </a:t>
            </a:r>
            <a:r>
              <a:rPr lang="ru-RU" sz="4800" dirty="0" err="1"/>
              <a:t>розклали</a:t>
            </a:r>
            <a:r>
              <a:rPr lang="ru-RU" sz="4800" dirty="0"/>
              <a:t> 347 461 </a:t>
            </a:r>
            <a:r>
              <a:rPr lang="ru-RU" sz="4800" dirty="0" err="1"/>
              <a:t>принаду</a:t>
            </a:r>
            <a:r>
              <a:rPr lang="ru-RU" sz="4800" dirty="0"/>
              <a:t>-брикет з вакциною для </a:t>
            </a:r>
            <a:r>
              <a:rPr lang="ru-RU" sz="4800" dirty="0" err="1"/>
              <a:t>імунізації</a:t>
            </a:r>
            <a:r>
              <a:rPr lang="ru-RU" sz="4800" dirty="0"/>
              <a:t> диких </a:t>
            </a:r>
            <a:r>
              <a:rPr lang="ru-RU" sz="4800" dirty="0" err="1"/>
              <a:t>тварин</a:t>
            </a:r>
            <a:r>
              <a:rPr lang="ru-RU" sz="4800" dirty="0"/>
              <a:t> </a:t>
            </a:r>
            <a:r>
              <a:rPr lang="ru-RU" sz="4800" dirty="0" err="1"/>
              <a:t>проти</a:t>
            </a:r>
            <a:r>
              <a:rPr lang="ru-RU" sz="4800" dirty="0"/>
              <a:t> сказу та </a:t>
            </a:r>
            <a:r>
              <a:rPr lang="ru-RU" sz="4800" dirty="0" err="1"/>
              <a:t>охопили</a:t>
            </a:r>
            <a:r>
              <a:rPr lang="ru-RU" sz="4800" dirty="0"/>
              <a:t> </a:t>
            </a:r>
            <a:r>
              <a:rPr lang="ru-RU" sz="4800" dirty="0" err="1"/>
              <a:t>територію</a:t>
            </a:r>
            <a:r>
              <a:rPr lang="ru-RU" sz="4800" dirty="0"/>
              <a:t> </a:t>
            </a:r>
            <a:r>
              <a:rPr lang="ru-RU" sz="4800" dirty="0" err="1"/>
              <a:t>площею</a:t>
            </a:r>
            <a:r>
              <a:rPr lang="ru-RU" sz="4800" dirty="0"/>
              <a:t> 13 898,44 км2.</a:t>
            </a:r>
          </a:p>
          <a:p>
            <a:pPr fontAlgn="base"/>
            <a:r>
              <a:rPr lang="ru-RU" sz="4800" dirty="0"/>
              <a:t>У </a:t>
            </a:r>
            <a:r>
              <a:rPr lang="ru-RU" sz="4800" dirty="0" err="1"/>
              <a:t>процесі</a:t>
            </a:r>
            <a:r>
              <a:rPr lang="ru-RU" sz="4800" dirty="0"/>
              <a:t> </a:t>
            </a:r>
            <a:r>
              <a:rPr lang="ru-RU" sz="4800" dirty="0" err="1"/>
              <a:t>розкладання</a:t>
            </a:r>
            <a:r>
              <a:rPr lang="ru-RU" sz="4800" dirty="0"/>
              <a:t> </a:t>
            </a:r>
            <a:r>
              <a:rPr lang="ru-RU" sz="4800" dirty="0" err="1"/>
              <a:t>пероральної</a:t>
            </a:r>
            <a:r>
              <a:rPr lang="ru-RU" sz="4800" dirty="0"/>
              <a:t> </a:t>
            </a:r>
            <a:r>
              <a:rPr lang="ru-RU" sz="4800" dirty="0" err="1"/>
              <a:t>вакцини</a:t>
            </a:r>
            <a:r>
              <a:rPr lang="ru-RU" sz="4800" dirty="0"/>
              <a:t> </a:t>
            </a:r>
            <a:r>
              <a:rPr lang="ru-RU" sz="4800" dirty="0" err="1"/>
              <a:t>було</a:t>
            </a:r>
            <a:r>
              <a:rPr lang="ru-RU" sz="4800" dirty="0"/>
              <a:t> </a:t>
            </a:r>
            <a:r>
              <a:rPr lang="ru-RU" sz="4800" dirty="0" err="1"/>
              <a:t>задіяно</a:t>
            </a:r>
            <a:r>
              <a:rPr lang="ru-RU" sz="4800" dirty="0"/>
              <a:t> 265 бригад (у </a:t>
            </a:r>
            <a:r>
              <a:rPr lang="ru-RU" sz="4800" dirty="0" err="1"/>
              <a:t>складі</a:t>
            </a:r>
            <a:r>
              <a:rPr lang="ru-RU" sz="4800" dirty="0"/>
              <a:t> 924 особи), </a:t>
            </a:r>
            <a:r>
              <a:rPr lang="ru-RU" sz="4800" dirty="0" err="1"/>
              <a:t>робочими</a:t>
            </a:r>
            <a:r>
              <a:rPr lang="ru-RU" sz="4800" dirty="0"/>
              <a:t> </a:t>
            </a:r>
            <a:r>
              <a:rPr lang="ru-RU" sz="4800" dirty="0" err="1"/>
              <a:t>групами</a:t>
            </a:r>
            <a:r>
              <a:rPr lang="ru-RU" sz="4800" dirty="0"/>
              <a:t> завершено </a:t>
            </a:r>
            <a:r>
              <a:rPr lang="ru-RU" sz="4800" dirty="0" err="1"/>
              <a:t>розкладання</a:t>
            </a:r>
            <a:r>
              <a:rPr lang="ru-RU" sz="4800" dirty="0"/>
              <a:t> </a:t>
            </a:r>
            <a:r>
              <a:rPr lang="ru-RU" sz="4800" dirty="0" err="1"/>
              <a:t>принад</a:t>
            </a:r>
            <a:r>
              <a:rPr lang="ru-RU" sz="4800" dirty="0"/>
              <a:t> з вакциною на </a:t>
            </a:r>
            <a:r>
              <a:rPr lang="ru-RU" sz="4800" dirty="0" err="1"/>
              <a:t>території</a:t>
            </a:r>
            <a:r>
              <a:rPr lang="ru-RU" sz="4800" dirty="0"/>
              <a:t> </a:t>
            </a:r>
            <a:r>
              <a:rPr lang="ru-RU" sz="4800" dirty="0" err="1"/>
              <a:t>Дніпровського</a:t>
            </a:r>
            <a:r>
              <a:rPr lang="ru-RU" sz="4800" dirty="0"/>
              <a:t>, </a:t>
            </a:r>
            <a:r>
              <a:rPr lang="ru-RU" sz="4800" dirty="0" err="1"/>
              <a:t>Кам’янського</a:t>
            </a:r>
            <a:r>
              <a:rPr lang="ru-RU" sz="4800" dirty="0"/>
              <a:t>, </a:t>
            </a:r>
            <a:r>
              <a:rPr lang="ru-RU" sz="4800" dirty="0" err="1"/>
              <a:t>Криворізького</a:t>
            </a:r>
            <a:r>
              <a:rPr lang="ru-RU" sz="4800" dirty="0"/>
              <a:t>, </a:t>
            </a:r>
            <a:r>
              <a:rPr lang="ru-RU" sz="4800" dirty="0" err="1"/>
              <a:t>Самарівського</a:t>
            </a:r>
            <a:r>
              <a:rPr lang="ru-RU" sz="4800" dirty="0"/>
              <a:t>, </a:t>
            </a:r>
            <a:r>
              <a:rPr lang="ru-RU" sz="4800" dirty="0" err="1"/>
              <a:t>Павлоградського</a:t>
            </a:r>
            <a:r>
              <a:rPr lang="ru-RU" sz="4800" dirty="0"/>
              <a:t> та </a:t>
            </a:r>
            <a:r>
              <a:rPr lang="ru-RU" sz="4800" dirty="0" err="1"/>
              <a:t>Синельниківського</a:t>
            </a:r>
            <a:r>
              <a:rPr lang="ru-RU" sz="4800" dirty="0"/>
              <a:t> </a:t>
            </a:r>
            <a:r>
              <a:rPr lang="ru-RU" sz="4800" dirty="0" err="1"/>
              <a:t>районів</a:t>
            </a:r>
            <a:r>
              <a:rPr lang="ru-RU" sz="4800" dirty="0"/>
              <a:t>.</a:t>
            </a:r>
          </a:p>
          <a:p>
            <a:pPr fontAlgn="base"/>
            <a:r>
              <a:rPr lang="ru-RU" sz="4800" dirty="0"/>
              <a:t>З метою </a:t>
            </a:r>
            <a:r>
              <a:rPr lang="ru-RU" sz="4800" dirty="0" err="1"/>
              <a:t>визначення</a:t>
            </a:r>
            <a:r>
              <a:rPr lang="ru-RU" sz="4800" dirty="0"/>
              <a:t> </a:t>
            </a:r>
            <a:r>
              <a:rPr lang="ru-RU" sz="4800" dirty="0" err="1"/>
              <a:t>відсотка</a:t>
            </a:r>
            <a:r>
              <a:rPr lang="ru-RU" sz="4800" dirty="0"/>
              <a:t> </a:t>
            </a:r>
            <a:r>
              <a:rPr lang="ru-RU" sz="4800" dirty="0" err="1"/>
              <a:t>споживання</a:t>
            </a:r>
            <a:r>
              <a:rPr lang="ru-RU" sz="4800" dirty="0"/>
              <a:t> </a:t>
            </a:r>
            <a:r>
              <a:rPr lang="ru-RU" sz="4800" dirty="0" err="1"/>
              <a:t>принад</a:t>
            </a:r>
            <a:r>
              <a:rPr lang="ru-RU" sz="4800" dirty="0"/>
              <a:t>, </a:t>
            </a:r>
            <a:r>
              <a:rPr lang="ru-RU" sz="4800" dirty="0" err="1"/>
              <a:t>відповідно</a:t>
            </a:r>
            <a:r>
              <a:rPr lang="ru-RU" sz="4800" dirty="0"/>
              <a:t> до </a:t>
            </a:r>
            <a:r>
              <a:rPr lang="ru-RU" sz="4800" dirty="0" err="1"/>
              <a:t>вимог</a:t>
            </a:r>
            <a:r>
              <a:rPr lang="ru-RU" sz="4800" dirty="0"/>
              <a:t> </a:t>
            </a:r>
            <a:r>
              <a:rPr lang="ru-RU" sz="4800" dirty="0" err="1"/>
              <a:t>Методичних</a:t>
            </a:r>
            <a:r>
              <a:rPr lang="ru-RU" sz="4800" dirty="0"/>
              <a:t> </a:t>
            </a:r>
            <a:r>
              <a:rPr lang="ru-RU" sz="4800" dirty="0" err="1"/>
              <a:t>рекомендацій</a:t>
            </a:r>
            <a:r>
              <a:rPr lang="ru-RU" sz="4800" dirty="0"/>
              <a:t> з </a:t>
            </a:r>
            <a:r>
              <a:rPr lang="ru-RU" sz="4800" dirty="0" err="1"/>
              <a:t>планування</a:t>
            </a:r>
            <a:r>
              <a:rPr lang="ru-RU" sz="4800" dirty="0"/>
              <a:t>, </a:t>
            </a:r>
            <a:r>
              <a:rPr lang="ru-RU" sz="4800" dirty="0" err="1"/>
              <a:t>організації</a:t>
            </a:r>
            <a:r>
              <a:rPr lang="ru-RU" sz="4800" dirty="0"/>
              <a:t> та </a:t>
            </a:r>
            <a:r>
              <a:rPr lang="ru-RU" sz="4800" dirty="0" err="1"/>
              <a:t>проведення</a:t>
            </a:r>
            <a:r>
              <a:rPr lang="ru-RU" sz="4800" dirty="0"/>
              <a:t> </a:t>
            </a:r>
            <a:r>
              <a:rPr lang="ru-RU" sz="4800" dirty="0" err="1"/>
              <a:t>пероральної</a:t>
            </a:r>
            <a:r>
              <a:rPr lang="ru-RU" sz="4800" dirty="0"/>
              <a:t> </a:t>
            </a:r>
            <a:r>
              <a:rPr lang="ru-RU" sz="4800" dirty="0" err="1"/>
              <a:t>імунізації</a:t>
            </a:r>
            <a:r>
              <a:rPr lang="ru-RU" sz="4800" dirty="0"/>
              <a:t> </a:t>
            </a:r>
            <a:r>
              <a:rPr lang="ru-RU" sz="4800" dirty="0" err="1"/>
              <a:t>м'ясоїдних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 </a:t>
            </a:r>
            <a:r>
              <a:rPr lang="ru-RU" sz="4800" dirty="0" err="1"/>
              <a:t>проти</a:t>
            </a:r>
            <a:r>
              <a:rPr lang="ru-RU" sz="4800" dirty="0"/>
              <a:t> сказу, проводиться контроль </a:t>
            </a:r>
            <a:r>
              <a:rPr lang="ru-RU" sz="4800" dirty="0" err="1"/>
              <a:t>споживання</a:t>
            </a:r>
            <a:r>
              <a:rPr lang="ru-RU" sz="4800" dirty="0"/>
              <a:t> </a:t>
            </a:r>
            <a:r>
              <a:rPr lang="ru-RU" sz="4800" dirty="0" err="1"/>
              <a:t>брикетів</a:t>
            </a:r>
            <a:r>
              <a:rPr lang="ru-RU" sz="4800" dirty="0"/>
              <a:t>-вакцин на </a:t>
            </a:r>
            <a:r>
              <a:rPr lang="ru-RU" sz="4800" dirty="0" err="1"/>
              <a:t>контрольних</a:t>
            </a:r>
            <a:r>
              <a:rPr lang="ru-RU" sz="4800" dirty="0"/>
              <a:t> </a:t>
            </a:r>
            <a:r>
              <a:rPr lang="ru-RU" sz="4800" dirty="0" err="1"/>
              <a:t>ділянках</a:t>
            </a:r>
            <a:r>
              <a:rPr lang="ru-RU" sz="4800" dirty="0"/>
              <a:t>.</a:t>
            </a:r>
          </a:p>
          <a:p>
            <a:pPr fontAlgn="base"/>
            <a:r>
              <a:rPr lang="ru-RU" sz="4800" dirty="0" err="1"/>
              <a:t>Пероральна</a:t>
            </a:r>
            <a:r>
              <a:rPr lang="ru-RU" sz="4800" dirty="0"/>
              <a:t> </a:t>
            </a:r>
            <a:r>
              <a:rPr lang="ru-RU" sz="4800" dirty="0" err="1"/>
              <a:t>імунізація</a:t>
            </a:r>
            <a:r>
              <a:rPr lang="ru-RU" sz="4800" dirty="0"/>
              <a:t> диких </a:t>
            </a:r>
            <a:r>
              <a:rPr lang="ru-RU" sz="4800" dirty="0" err="1"/>
              <a:t>м’ясоїдних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 </a:t>
            </a:r>
            <a:r>
              <a:rPr lang="ru-RU" sz="4800" dirty="0" err="1"/>
              <a:t>від</a:t>
            </a:r>
            <a:r>
              <a:rPr lang="ru-RU" sz="4800" dirty="0"/>
              <a:t> сказу – </a:t>
            </a:r>
            <a:r>
              <a:rPr lang="ru-RU" sz="4800" dirty="0" err="1"/>
              <a:t>єдиний</a:t>
            </a:r>
            <a:r>
              <a:rPr lang="ru-RU" sz="4800" dirty="0"/>
              <a:t> </a:t>
            </a:r>
            <a:r>
              <a:rPr lang="ru-RU" sz="4800" dirty="0" err="1"/>
              <a:t>дієвий</a:t>
            </a:r>
            <a:r>
              <a:rPr lang="ru-RU" sz="4800" dirty="0"/>
              <a:t> </a:t>
            </a:r>
            <a:r>
              <a:rPr lang="ru-RU" sz="4800" dirty="0" err="1"/>
              <a:t>спосіб</a:t>
            </a:r>
            <a:r>
              <a:rPr lang="ru-RU" sz="4800" dirty="0"/>
              <a:t> </a:t>
            </a:r>
            <a:r>
              <a:rPr lang="ru-RU" sz="4800" dirty="0" err="1"/>
              <a:t>профілактичної</a:t>
            </a:r>
            <a:r>
              <a:rPr lang="ru-RU" sz="4800" dirty="0"/>
              <a:t> </a:t>
            </a:r>
            <a:r>
              <a:rPr lang="ru-RU" sz="4800" dirty="0" err="1"/>
              <a:t>вакцинації</a:t>
            </a:r>
            <a:r>
              <a:rPr lang="ru-RU" sz="4800" dirty="0"/>
              <a:t> диких </a:t>
            </a:r>
            <a:r>
              <a:rPr lang="ru-RU" sz="4800" dirty="0" err="1"/>
              <a:t>тварин</a:t>
            </a:r>
            <a:r>
              <a:rPr lang="ru-RU" sz="4800" dirty="0"/>
              <a:t> </a:t>
            </a:r>
            <a:r>
              <a:rPr lang="ru-RU" sz="4800" dirty="0" err="1"/>
              <a:t>проти</a:t>
            </a:r>
            <a:r>
              <a:rPr lang="ru-RU" sz="4800" dirty="0"/>
              <a:t> сказу, </a:t>
            </a:r>
            <a:r>
              <a:rPr lang="ru-RU" sz="4800" dirty="0" err="1"/>
              <a:t>сприяє</a:t>
            </a:r>
            <a:r>
              <a:rPr lang="ru-RU" sz="4800" dirty="0"/>
              <a:t> </a:t>
            </a:r>
            <a:r>
              <a:rPr lang="ru-RU" sz="4800" dirty="0" err="1"/>
              <a:t>зменшенню</a:t>
            </a:r>
            <a:r>
              <a:rPr lang="ru-RU" sz="4800" dirty="0"/>
              <a:t> </a:t>
            </a:r>
            <a:r>
              <a:rPr lang="ru-RU" sz="4800" dirty="0" err="1"/>
              <a:t>випадків</a:t>
            </a:r>
            <a:r>
              <a:rPr lang="ru-RU" sz="4800" dirty="0"/>
              <a:t> </a:t>
            </a:r>
            <a:r>
              <a:rPr lang="ru-RU" sz="4800" dirty="0" err="1"/>
              <a:t>інфікування</a:t>
            </a:r>
            <a:r>
              <a:rPr lang="ru-RU" sz="4800" dirty="0"/>
              <a:t> </a:t>
            </a:r>
            <a:r>
              <a:rPr lang="ru-RU" sz="4800" dirty="0" err="1"/>
              <a:t>цією</a:t>
            </a:r>
            <a:r>
              <a:rPr lang="ru-RU" sz="4800" dirty="0"/>
              <a:t> хворобою в </a:t>
            </a:r>
            <a:r>
              <a:rPr lang="ru-RU" sz="4800" dirty="0" err="1"/>
              <a:t>дикій</a:t>
            </a:r>
            <a:r>
              <a:rPr lang="ru-RU" sz="4800" dirty="0"/>
              <a:t> </a:t>
            </a:r>
            <a:r>
              <a:rPr lang="ru-RU" sz="4800" dirty="0" err="1"/>
              <a:t>природі</a:t>
            </a:r>
            <a:r>
              <a:rPr lang="ru-RU" sz="4800" dirty="0"/>
              <a:t>. Для </a:t>
            </a:r>
            <a:r>
              <a:rPr lang="ru-RU" sz="4800" dirty="0" err="1"/>
              <a:t>імунізації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 </a:t>
            </a:r>
            <a:r>
              <a:rPr lang="ru-RU" sz="4800" dirty="0" err="1"/>
              <a:t>від</a:t>
            </a:r>
            <a:r>
              <a:rPr lang="ru-RU" sz="4800" dirty="0"/>
              <a:t> сказу </a:t>
            </a:r>
            <a:r>
              <a:rPr lang="ru-RU" sz="4800" dirty="0" err="1"/>
              <a:t>використовується</a:t>
            </a:r>
            <a:r>
              <a:rPr lang="ru-RU" sz="4800" dirty="0"/>
              <a:t> </a:t>
            </a:r>
            <a:r>
              <a:rPr lang="ru-RU" sz="4800" dirty="0" err="1"/>
              <a:t>пероральна</a:t>
            </a:r>
            <a:r>
              <a:rPr lang="ru-RU" sz="4800" dirty="0"/>
              <a:t> вакцина </a:t>
            </a:r>
            <a:r>
              <a:rPr lang="ru-RU" sz="4800" dirty="0" err="1"/>
              <a:t>українського</a:t>
            </a:r>
            <a:r>
              <a:rPr lang="ru-RU" sz="4800" dirty="0"/>
              <a:t> </a:t>
            </a:r>
            <a:r>
              <a:rPr lang="ru-RU" sz="4800" dirty="0" err="1"/>
              <a:t>виробника</a:t>
            </a:r>
            <a:r>
              <a:rPr lang="ru-RU" sz="4800" dirty="0"/>
              <a:t> ТОВ «</a:t>
            </a:r>
            <a:r>
              <a:rPr lang="ru-RU" sz="4800" dirty="0" err="1"/>
              <a:t>Укрветпромпостач</a:t>
            </a:r>
            <a:r>
              <a:rPr lang="ru-RU" sz="4800" dirty="0"/>
              <a:t>».</a:t>
            </a:r>
          </a:p>
          <a:p>
            <a:pPr fontAlgn="base"/>
            <a:r>
              <a:rPr lang="ru-RU" sz="4800" dirty="0" err="1"/>
              <a:t>Принада</a:t>
            </a:r>
            <a:r>
              <a:rPr lang="ru-RU" sz="4800" dirty="0"/>
              <a:t> </a:t>
            </a:r>
            <a:r>
              <a:rPr lang="ru-RU" sz="4800" dirty="0" err="1"/>
              <a:t>має</a:t>
            </a:r>
            <a:r>
              <a:rPr lang="ru-RU" sz="4800" dirty="0"/>
              <a:t> </a:t>
            </a:r>
            <a:r>
              <a:rPr lang="ru-RU" sz="4800" dirty="0" err="1"/>
              <a:t>вигляд</a:t>
            </a:r>
            <a:r>
              <a:rPr lang="ru-RU" sz="4800" dirty="0"/>
              <a:t> невеликих </a:t>
            </a:r>
            <a:r>
              <a:rPr lang="ru-RU" sz="4800" dirty="0" err="1"/>
              <a:t>брикетів</a:t>
            </a:r>
            <a:r>
              <a:rPr lang="ru-RU" sz="4800" dirty="0"/>
              <a:t> </a:t>
            </a:r>
            <a:r>
              <a:rPr lang="ru-RU" sz="4800" dirty="0" err="1"/>
              <a:t>розміром</a:t>
            </a:r>
            <a:r>
              <a:rPr lang="ru-RU" sz="4800" dirty="0"/>
              <a:t> 3 см на 5 см </a:t>
            </a:r>
            <a:r>
              <a:rPr lang="ru-RU" sz="4800" dirty="0" err="1"/>
              <a:t>із</a:t>
            </a:r>
            <a:r>
              <a:rPr lang="ru-RU" sz="4800" dirty="0"/>
              <a:t> запахом </a:t>
            </a:r>
            <a:r>
              <a:rPr lang="ru-RU" sz="4800" dirty="0" err="1"/>
              <a:t>м’ясо-кісткового</a:t>
            </a:r>
            <a:r>
              <a:rPr lang="ru-RU" sz="4800" dirty="0"/>
              <a:t> </a:t>
            </a:r>
            <a:r>
              <a:rPr lang="ru-RU" sz="4800" dirty="0" err="1"/>
              <a:t>борошна</a:t>
            </a:r>
            <a:r>
              <a:rPr lang="ru-RU" sz="4800" dirty="0"/>
              <a:t>. У </a:t>
            </a:r>
            <a:r>
              <a:rPr lang="ru-RU" sz="4800" dirty="0" err="1"/>
              <a:t>середині</a:t>
            </a:r>
            <a:r>
              <a:rPr lang="ru-RU" sz="4800" dirty="0"/>
              <a:t> приманки </a:t>
            </a:r>
            <a:r>
              <a:rPr lang="ru-RU" sz="4800" dirty="0" err="1"/>
              <a:t>міститься</a:t>
            </a:r>
            <a:r>
              <a:rPr lang="ru-RU" sz="4800" dirty="0"/>
              <a:t> капсула з вакциною </a:t>
            </a:r>
            <a:r>
              <a:rPr lang="ru-RU" sz="4800" dirty="0" err="1"/>
              <a:t>проти</a:t>
            </a:r>
            <a:r>
              <a:rPr lang="ru-RU" sz="4800" dirty="0"/>
              <a:t> сказу.</a:t>
            </a:r>
          </a:p>
          <a:p>
            <a:pPr fontAlgn="base"/>
            <a:r>
              <a:rPr lang="ru-RU" sz="4800" dirty="0" err="1"/>
              <a:t>Такі</a:t>
            </a:r>
            <a:r>
              <a:rPr lang="ru-RU" sz="4800" dirty="0"/>
              <a:t> заходи </a:t>
            </a:r>
            <a:r>
              <a:rPr lang="ru-RU" sz="4800" dirty="0" err="1"/>
              <a:t>забезпечать</a:t>
            </a:r>
            <a:r>
              <a:rPr lang="ru-RU" sz="4800" dirty="0"/>
              <a:t> </a:t>
            </a:r>
            <a:r>
              <a:rPr lang="ru-RU" sz="4800" dirty="0" err="1"/>
              <a:t>створення</a:t>
            </a:r>
            <a:r>
              <a:rPr lang="ru-RU" sz="4800" dirty="0"/>
              <a:t> </a:t>
            </a:r>
            <a:r>
              <a:rPr lang="ru-RU" sz="4800" dirty="0" err="1"/>
              <a:t>стійкого</a:t>
            </a:r>
            <a:r>
              <a:rPr lang="ru-RU" sz="4800" dirty="0"/>
              <a:t> </a:t>
            </a:r>
            <a:r>
              <a:rPr lang="ru-RU" sz="4800" dirty="0" err="1"/>
              <a:t>імунітету</a:t>
            </a:r>
            <a:r>
              <a:rPr lang="ru-RU" sz="4800" dirty="0"/>
              <a:t> у диких </a:t>
            </a:r>
            <a:r>
              <a:rPr lang="ru-RU" sz="4800" dirty="0" err="1"/>
              <a:t>тварин</a:t>
            </a:r>
            <a:r>
              <a:rPr lang="ru-RU" sz="4800" dirty="0"/>
              <a:t>, </a:t>
            </a:r>
            <a:r>
              <a:rPr lang="ru-RU" sz="4800" dirty="0" err="1"/>
              <a:t>котрі</a:t>
            </a:r>
            <a:r>
              <a:rPr lang="ru-RU" sz="4800" dirty="0"/>
              <a:t> є </a:t>
            </a:r>
            <a:r>
              <a:rPr lang="ru-RU" sz="4800" dirty="0" err="1"/>
              <a:t>основними</a:t>
            </a:r>
            <a:r>
              <a:rPr lang="ru-RU" sz="4800" dirty="0"/>
              <a:t> </a:t>
            </a:r>
            <a:r>
              <a:rPr lang="ru-RU" sz="4800" dirty="0" err="1"/>
              <a:t>поширювачами</a:t>
            </a:r>
            <a:r>
              <a:rPr lang="ru-RU" sz="4800" dirty="0"/>
              <a:t> </a:t>
            </a:r>
            <a:r>
              <a:rPr lang="ru-RU" sz="4800" dirty="0" err="1"/>
              <a:t>збудника</a:t>
            </a:r>
            <a:r>
              <a:rPr lang="ru-RU" sz="4800" dirty="0"/>
              <a:t> сказу, та </a:t>
            </a:r>
            <a:r>
              <a:rPr lang="ru-RU" sz="4800" dirty="0" err="1"/>
              <a:t>значно</a:t>
            </a:r>
            <a:r>
              <a:rPr lang="ru-RU" sz="4800" dirty="0"/>
              <a:t> </a:t>
            </a:r>
            <a:r>
              <a:rPr lang="ru-RU" sz="4800" dirty="0" err="1"/>
              <a:t>покращать</a:t>
            </a:r>
            <a:r>
              <a:rPr lang="ru-RU" sz="4800" dirty="0"/>
              <a:t> </a:t>
            </a:r>
            <a:r>
              <a:rPr lang="ru-RU" sz="4800" dirty="0" err="1"/>
              <a:t>епізоотичну</a:t>
            </a:r>
            <a:r>
              <a:rPr lang="ru-RU" sz="4800" dirty="0"/>
              <a:t> </a:t>
            </a:r>
            <a:r>
              <a:rPr lang="ru-RU" sz="4800" dirty="0" err="1"/>
              <a:t>ситуацію</a:t>
            </a:r>
            <a:r>
              <a:rPr lang="ru-RU" sz="4800" dirty="0"/>
              <a:t> в </a:t>
            </a:r>
            <a:r>
              <a:rPr lang="ru-RU" sz="4800" dirty="0" err="1"/>
              <a:t>регіоні</a:t>
            </a:r>
            <a:r>
              <a:rPr lang="ru-RU" sz="4800" dirty="0"/>
              <a:t>.</a:t>
            </a:r>
          </a:p>
          <a:p>
            <a:pPr fontAlgn="base"/>
            <a:r>
              <a:rPr lang="ru-RU" sz="4800" dirty="0" err="1"/>
              <a:t>Висока</a:t>
            </a:r>
            <a:r>
              <a:rPr lang="ru-RU" sz="4800" dirty="0"/>
              <a:t> </a:t>
            </a:r>
            <a:r>
              <a:rPr lang="ru-RU" sz="4800" dirty="0" err="1"/>
              <a:t>чутливість</a:t>
            </a:r>
            <a:r>
              <a:rPr lang="ru-RU" sz="4800" dirty="0"/>
              <a:t> до </a:t>
            </a:r>
            <a:r>
              <a:rPr lang="ru-RU" sz="4800" dirty="0" err="1"/>
              <a:t>вірусу</a:t>
            </a:r>
            <a:r>
              <a:rPr lang="ru-RU" sz="4800" dirty="0"/>
              <a:t> сказу є </a:t>
            </a:r>
            <a:r>
              <a:rPr lang="ru-RU" sz="4800" dirty="0" err="1"/>
              <a:t>саме</a:t>
            </a:r>
            <a:r>
              <a:rPr lang="ru-RU" sz="4800" dirty="0"/>
              <a:t> у </a:t>
            </a:r>
            <a:r>
              <a:rPr lang="ru-RU" sz="4800" dirty="0" err="1"/>
              <a:t>червоної</a:t>
            </a:r>
            <a:r>
              <a:rPr lang="ru-RU" sz="4800" dirty="0"/>
              <a:t> </a:t>
            </a:r>
            <a:r>
              <a:rPr lang="ru-RU" sz="4800" dirty="0" err="1"/>
              <a:t>лисиці</a:t>
            </a:r>
            <a:r>
              <a:rPr lang="ru-RU" sz="4800" dirty="0"/>
              <a:t>, тому вона </a:t>
            </a:r>
            <a:r>
              <a:rPr lang="ru-RU" sz="4800" dirty="0" err="1"/>
              <a:t>вважається</a:t>
            </a:r>
            <a:r>
              <a:rPr lang="ru-RU" sz="4800" dirty="0"/>
              <a:t> </a:t>
            </a:r>
            <a:r>
              <a:rPr lang="ru-RU" sz="4800" dirty="0" err="1"/>
              <a:t>основним</a:t>
            </a:r>
            <a:r>
              <a:rPr lang="ru-RU" sz="4800" dirty="0"/>
              <a:t> </a:t>
            </a:r>
            <a:r>
              <a:rPr lang="ru-RU" sz="4800" dirty="0" err="1"/>
              <a:t>носієм</a:t>
            </a:r>
            <a:r>
              <a:rPr lang="ru-RU" sz="4800" dirty="0"/>
              <a:t>. </a:t>
            </a:r>
            <a:r>
              <a:rPr lang="ru-RU" sz="4800" dirty="0" err="1"/>
              <a:t>Однак</a:t>
            </a:r>
            <a:r>
              <a:rPr lang="ru-RU" sz="4800" dirty="0"/>
              <a:t> </a:t>
            </a:r>
            <a:r>
              <a:rPr lang="ru-RU" sz="4800" dirty="0" err="1"/>
              <a:t>поширювати</a:t>
            </a:r>
            <a:r>
              <a:rPr lang="ru-RU" sz="4800" dirty="0"/>
              <a:t> </a:t>
            </a:r>
            <a:r>
              <a:rPr lang="ru-RU" sz="4800" dirty="0" err="1"/>
              <a:t>небезпечне</a:t>
            </a:r>
            <a:r>
              <a:rPr lang="ru-RU" sz="4800" dirty="0"/>
              <a:t> </a:t>
            </a:r>
            <a:r>
              <a:rPr lang="ru-RU" sz="4800" dirty="0" err="1"/>
              <a:t>захворювання</a:t>
            </a:r>
            <a:r>
              <a:rPr lang="ru-RU" sz="4800" dirty="0"/>
              <a:t> </a:t>
            </a:r>
            <a:r>
              <a:rPr lang="ru-RU" sz="4800" dirty="0" err="1"/>
              <a:t>можуть</a:t>
            </a:r>
            <a:r>
              <a:rPr lang="ru-RU" sz="4800" dirty="0"/>
              <a:t> </a:t>
            </a:r>
            <a:r>
              <a:rPr lang="ru-RU" sz="4800" dirty="0" err="1"/>
              <a:t>дикі</a:t>
            </a:r>
            <a:r>
              <a:rPr lang="ru-RU" sz="4800" dirty="0"/>
              <a:t> (</a:t>
            </a:r>
            <a:r>
              <a:rPr lang="ru-RU" sz="4800" dirty="0" err="1"/>
              <a:t>вовки</a:t>
            </a:r>
            <a:r>
              <a:rPr lang="ru-RU" sz="4800" dirty="0"/>
              <a:t>, </a:t>
            </a:r>
            <a:r>
              <a:rPr lang="ru-RU" sz="4800" dirty="0" err="1"/>
              <a:t>єнотовидні</a:t>
            </a:r>
            <a:r>
              <a:rPr lang="ru-RU" sz="4800" dirty="0"/>
              <a:t> собаки, </a:t>
            </a:r>
            <a:r>
              <a:rPr lang="ru-RU" sz="4800" dirty="0" err="1"/>
              <a:t>їжаки</a:t>
            </a:r>
            <a:r>
              <a:rPr lang="ru-RU" sz="4800" dirty="0"/>
              <a:t> </a:t>
            </a:r>
            <a:r>
              <a:rPr lang="ru-RU" sz="4800" dirty="0" err="1"/>
              <a:t>тощо</a:t>
            </a:r>
            <a:r>
              <a:rPr lang="ru-RU" sz="4800" dirty="0"/>
              <a:t>), </a:t>
            </a:r>
            <a:r>
              <a:rPr lang="ru-RU" sz="4800" dirty="0" err="1"/>
              <a:t>домашні</a:t>
            </a:r>
            <a:r>
              <a:rPr lang="ru-RU" sz="4800" dirty="0"/>
              <a:t> (</a:t>
            </a:r>
            <a:r>
              <a:rPr lang="ru-RU" sz="4800" dirty="0" err="1"/>
              <a:t>коти</a:t>
            </a:r>
            <a:r>
              <a:rPr lang="ru-RU" sz="4800" dirty="0"/>
              <a:t>, собаки) та </a:t>
            </a:r>
            <a:r>
              <a:rPr lang="ru-RU" sz="4800" dirty="0" err="1"/>
              <a:t>безпритульні</a:t>
            </a:r>
            <a:r>
              <a:rPr lang="ru-RU" sz="4800" dirty="0"/>
              <a:t> </a:t>
            </a:r>
            <a:r>
              <a:rPr lang="ru-RU" sz="4800" dirty="0" err="1"/>
              <a:t>тварини</a:t>
            </a:r>
            <a:r>
              <a:rPr lang="ru-RU" sz="4800" dirty="0"/>
              <a:t>.</a:t>
            </a:r>
          </a:p>
          <a:p>
            <a:pPr fontAlgn="base"/>
            <a:r>
              <a:rPr lang="ru-RU" sz="4800" dirty="0" err="1"/>
              <a:t>Прохання</a:t>
            </a:r>
            <a:r>
              <a:rPr lang="ru-RU" sz="4800" dirty="0"/>
              <a:t> до </a:t>
            </a:r>
            <a:r>
              <a:rPr lang="ru-RU" sz="4800" dirty="0" err="1"/>
              <a:t>громадян</a:t>
            </a:r>
            <a:r>
              <a:rPr lang="ru-RU" sz="4800" dirty="0"/>
              <a:t> </a:t>
            </a:r>
            <a:r>
              <a:rPr lang="ru-RU" sz="4800" dirty="0" err="1"/>
              <a:t>області</a:t>
            </a:r>
            <a:r>
              <a:rPr lang="ru-RU" sz="4800" dirty="0"/>
              <a:t> з </a:t>
            </a:r>
            <a:r>
              <a:rPr lang="ru-RU" sz="4800" dirty="0" err="1"/>
              <a:t>порозумінням</a:t>
            </a:r>
            <a:r>
              <a:rPr lang="ru-RU" sz="4800" dirty="0"/>
              <a:t> </a:t>
            </a:r>
            <a:r>
              <a:rPr lang="ru-RU" sz="4800" dirty="0" err="1"/>
              <a:t>ставитися</a:t>
            </a:r>
            <a:r>
              <a:rPr lang="ru-RU" sz="4800" dirty="0"/>
              <a:t> до </a:t>
            </a:r>
            <a:r>
              <a:rPr lang="ru-RU" sz="4800" dirty="0" err="1"/>
              <a:t>вжитого</a:t>
            </a:r>
            <a:r>
              <a:rPr lang="ru-RU" sz="4800" dirty="0"/>
              <a:t> заходу та при </a:t>
            </a:r>
            <a:r>
              <a:rPr lang="ru-RU" sz="4800" dirty="0" err="1"/>
              <a:t>виявленні</a:t>
            </a:r>
            <a:r>
              <a:rPr lang="ru-RU" sz="4800" dirty="0"/>
              <a:t> </a:t>
            </a:r>
            <a:r>
              <a:rPr lang="ru-RU" sz="4800" dirty="0" err="1"/>
              <a:t>принад</a:t>
            </a:r>
            <a:r>
              <a:rPr lang="ru-RU" sz="4800" dirty="0"/>
              <a:t> не </a:t>
            </a:r>
            <a:r>
              <a:rPr lang="ru-RU" sz="4800" dirty="0" err="1"/>
              <a:t>брати</a:t>
            </a:r>
            <a:r>
              <a:rPr lang="ru-RU" sz="4800" dirty="0"/>
              <a:t> </a:t>
            </a:r>
            <a:r>
              <a:rPr lang="ru-RU" sz="4800" dirty="0" err="1"/>
              <a:t>їх</a:t>
            </a:r>
            <a:r>
              <a:rPr lang="ru-RU" sz="4800" dirty="0"/>
              <a:t> руками, не </a:t>
            </a:r>
            <a:r>
              <a:rPr lang="ru-RU" sz="4800" dirty="0" err="1"/>
              <a:t>переносити</a:t>
            </a:r>
            <a:r>
              <a:rPr lang="ru-RU" sz="4800" dirty="0"/>
              <a:t> та не </a:t>
            </a:r>
            <a:r>
              <a:rPr lang="ru-RU" sz="4800" dirty="0" err="1"/>
              <a:t>знищувати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3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5C661D-09F7-4392-89E8-9FCBB5A3F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529" y="618565"/>
            <a:ext cx="6257365" cy="6087035"/>
          </a:xfrm>
        </p:spPr>
      </p:pic>
    </p:spTree>
    <p:extLst>
      <p:ext uri="{BB962C8B-B14F-4D97-AF65-F5344CB8AC3E}">
        <p14:creationId xmlns:p14="http://schemas.microsoft.com/office/powerpoint/2010/main" val="333759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66FB-0980-4B3D-97D2-1E623754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Наші фахівці району та небайдужі помічники при розкладанні принади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06A87-935C-4120-B658-DBE8B2DD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15791" y="2121010"/>
            <a:ext cx="2452705" cy="1839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010A5-E801-48AB-A27C-E41E1B41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28278" y="2061911"/>
            <a:ext cx="1423972" cy="18986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C99614-D3CA-415B-A1D8-2E8A8F4F6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22709" y="4424805"/>
            <a:ext cx="2393493" cy="1795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BDEC60-02B3-4619-9F50-1261C8FAA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57760" y="2061910"/>
            <a:ext cx="1423973" cy="18986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A2D19F-7F78-4A88-AEF9-82A47C73F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278" y="4452247"/>
            <a:ext cx="1325759" cy="17676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0B6BEE-8C69-4217-873E-95484E339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245" y="2061911"/>
            <a:ext cx="1423973" cy="18986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4E9C42-92F7-474A-B157-BA478885F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628" y="4424806"/>
            <a:ext cx="1325759" cy="176767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A4AF0F-9887-4012-A45B-D1FAC0AE73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9943" y="4338197"/>
            <a:ext cx="1184953" cy="18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5DB30-DBEA-4001-8C2D-948E975E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394448"/>
            <a:ext cx="7958331" cy="735105"/>
          </a:xfrm>
        </p:spPr>
        <p:txBody>
          <a:bodyPr>
            <a:normAutofit/>
          </a:bodyPr>
          <a:lstStyle/>
          <a:p>
            <a:pPr algn="ctr"/>
            <a:r>
              <a:rPr lang="uk-UA" sz="4400" u="sng" dirty="0"/>
              <a:t>ВИСНОВКИ</a:t>
            </a:r>
            <a:endParaRPr lang="ru-RU" sz="44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E2741-1FAE-4A31-A3C0-72FD5CC6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129553"/>
            <a:ext cx="7796540" cy="5862918"/>
          </a:xfrm>
        </p:spPr>
        <p:txBody>
          <a:bodyPr>
            <a:normAutofit fontScale="32500" lnSpcReduction="20000"/>
          </a:bodyPr>
          <a:lstStyle/>
          <a:p>
            <a:r>
              <a:rPr lang="uk-UA" sz="6200" dirty="0">
                <a:solidFill>
                  <a:srgbClr val="FF0000"/>
                </a:solidFill>
              </a:rPr>
              <a:t>Сказ</a:t>
            </a:r>
            <a:r>
              <a:rPr lang="uk-UA" sz="6200" dirty="0"/>
              <a:t> </a:t>
            </a:r>
            <a:r>
              <a:rPr lang="uk-UA" sz="6200" dirty="0">
                <a:solidFill>
                  <a:srgbClr val="FF0000"/>
                </a:solidFill>
              </a:rPr>
              <a:t>100% смертельний</a:t>
            </a:r>
            <a:r>
              <a:rPr lang="uk-UA" sz="6200" dirty="0"/>
              <a:t>, </a:t>
            </a:r>
            <a:r>
              <a:rPr lang="uk-UA" sz="6200" dirty="0">
                <a:solidFill>
                  <a:schemeClr val="tx2">
                    <a:lumMod val="75000"/>
                  </a:schemeClr>
                </a:solidFill>
              </a:rPr>
              <a:t>але йому на 100% можна запобігти</a:t>
            </a:r>
            <a:r>
              <a:rPr lang="uk-UA" sz="6200" dirty="0"/>
              <a:t>.</a:t>
            </a:r>
          </a:p>
          <a:p>
            <a:r>
              <a:rPr lang="uk-UA" sz="4300" dirty="0"/>
              <a:t>Пероральна імунізація має велике значення для </a:t>
            </a:r>
            <a:r>
              <a:rPr lang="uk-UA" sz="4300" dirty="0" err="1"/>
              <a:t>стримання</a:t>
            </a:r>
            <a:r>
              <a:rPr lang="uk-UA" sz="4300" dirty="0"/>
              <a:t> та недопущення сказу.</a:t>
            </a:r>
          </a:p>
          <a:p>
            <a:r>
              <a:rPr lang="ru-RU" sz="3700" dirty="0" err="1"/>
              <a:t>Кращий</a:t>
            </a:r>
            <a:r>
              <a:rPr lang="ru-RU" sz="3700" dirty="0"/>
              <a:t> </a:t>
            </a:r>
            <a:r>
              <a:rPr lang="ru-RU" sz="3700" dirty="0" err="1"/>
              <a:t>спосіб</a:t>
            </a:r>
            <a:r>
              <a:rPr lang="ru-RU" sz="3700" dirty="0"/>
              <a:t> </a:t>
            </a:r>
            <a:r>
              <a:rPr lang="ru-RU" sz="3700" dirty="0" err="1"/>
              <a:t>запобігти</a:t>
            </a:r>
            <a:r>
              <a:rPr lang="ru-RU" sz="3700" dirty="0"/>
              <a:t> </a:t>
            </a:r>
            <a:r>
              <a:rPr lang="ru-RU" sz="3700" dirty="0" err="1"/>
              <a:t>розвитку</a:t>
            </a:r>
            <a:r>
              <a:rPr lang="ru-RU" sz="3700" dirty="0"/>
              <a:t> сказу — </a:t>
            </a:r>
            <a:r>
              <a:rPr lang="ru-RU" sz="3700" dirty="0" err="1"/>
              <a:t>це</a:t>
            </a:r>
            <a:r>
              <a:rPr lang="ru-RU" sz="3700" dirty="0"/>
              <a:t> правильна та </a:t>
            </a:r>
            <a:r>
              <a:rPr lang="ru-RU" sz="3700" dirty="0" err="1"/>
              <a:t>своєчасна</a:t>
            </a:r>
            <a:r>
              <a:rPr lang="ru-RU" sz="3700" dirty="0"/>
              <a:t> </a:t>
            </a:r>
            <a:r>
              <a:rPr lang="ru-RU" sz="3700" dirty="0" err="1"/>
              <a:t>профілактика</a:t>
            </a:r>
            <a:r>
              <a:rPr lang="ru-RU" sz="3700" dirty="0"/>
              <a:t>. Ось </a:t>
            </a:r>
            <a:r>
              <a:rPr lang="ru-RU" sz="3700" dirty="0" err="1"/>
              <a:t>декілька</a:t>
            </a:r>
            <a:r>
              <a:rPr lang="ru-RU" sz="3700" dirty="0"/>
              <a:t> </a:t>
            </a:r>
            <a:r>
              <a:rPr lang="ru-RU" sz="3700" dirty="0" err="1"/>
              <a:t>ключових</a:t>
            </a:r>
            <a:r>
              <a:rPr lang="ru-RU" sz="3700" dirty="0"/>
              <a:t> </a:t>
            </a:r>
            <a:r>
              <a:rPr lang="ru-RU" sz="3700" dirty="0" err="1"/>
              <a:t>аспектів</a:t>
            </a:r>
            <a:r>
              <a:rPr lang="ru-RU" sz="3700" dirty="0"/>
              <a:t> </a:t>
            </a:r>
            <a:r>
              <a:rPr lang="ru-RU" sz="3700" dirty="0" err="1"/>
              <a:t>профілактики</a:t>
            </a:r>
            <a:r>
              <a:rPr lang="ru-RU" sz="3700" dirty="0"/>
              <a:t> сказу:</a:t>
            </a:r>
            <a:endParaRPr lang="uk-UA" sz="3700" dirty="0"/>
          </a:p>
          <a:p>
            <a:pPr fontAlgn="base"/>
            <a:r>
              <a:rPr lang="ru-RU" sz="3700" dirty="0" err="1"/>
              <a:t>Вакцинація</a:t>
            </a:r>
            <a:r>
              <a:rPr lang="ru-RU" sz="3700" dirty="0"/>
              <a:t>. </a:t>
            </a:r>
            <a:r>
              <a:rPr lang="ru-RU" sz="3700" dirty="0" err="1"/>
              <a:t>Вакцинація</a:t>
            </a:r>
            <a:r>
              <a:rPr lang="ru-RU" sz="3700" dirty="0"/>
              <a:t> є </a:t>
            </a:r>
            <a:r>
              <a:rPr lang="ru-RU" sz="3700" dirty="0" err="1"/>
              <a:t>найефективнішим</a:t>
            </a:r>
            <a:r>
              <a:rPr lang="ru-RU" sz="3700" dirty="0"/>
              <a:t> способом </a:t>
            </a:r>
            <a:r>
              <a:rPr lang="ru-RU" sz="3700" dirty="0" err="1"/>
              <a:t>захисту</a:t>
            </a:r>
            <a:r>
              <a:rPr lang="ru-RU" sz="3700" dirty="0"/>
              <a:t> </a:t>
            </a:r>
            <a:r>
              <a:rPr lang="ru-RU" sz="3700" dirty="0" err="1"/>
              <a:t>тварин</a:t>
            </a:r>
            <a:r>
              <a:rPr lang="ru-RU" sz="3700" dirty="0"/>
              <a:t> </a:t>
            </a:r>
            <a:r>
              <a:rPr lang="ru-RU" sz="3700" dirty="0" err="1"/>
              <a:t>від</a:t>
            </a:r>
            <a:r>
              <a:rPr lang="ru-RU" sz="3700" dirty="0"/>
              <a:t> сказу. Перше </a:t>
            </a:r>
            <a:r>
              <a:rPr lang="ru-RU" sz="3700" dirty="0" err="1"/>
              <a:t>щеплення</a:t>
            </a:r>
            <a:r>
              <a:rPr lang="ru-RU" sz="3700" dirty="0"/>
              <a:t> </a:t>
            </a:r>
            <a:r>
              <a:rPr lang="ru-RU" sz="3700" dirty="0" err="1"/>
              <a:t>від</a:t>
            </a:r>
            <a:r>
              <a:rPr lang="ru-RU" sz="3700" dirty="0"/>
              <a:t> сказу </a:t>
            </a:r>
            <a:r>
              <a:rPr lang="ru-RU" sz="3700" dirty="0" err="1"/>
              <a:t>рекомендується</a:t>
            </a:r>
            <a:r>
              <a:rPr lang="ru-RU" sz="3700" dirty="0"/>
              <a:t> провести у </a:t>
            </a:r>
            <a:r>
              <a:rPr lang="ru-RU" sz="3700" dirty="0" err="1"/>
              <a:t>віці</a:t>
            </a:r>
            <a:r>
              <a:rPr lang="ru-RU" sz="3700" dirty="0"/>
              <a:t> </a:t>
            </a:r>
            <a:r>
              <a:rPr lang="ru-RU" sz="3700" dirty="0" err="1"/>
              <a:t>від</a:t>
            </a:r>
            <a:r>
              <a:rPr lang="ru-RU" sz="3700" dirty="0"/>
              <a:t> 12 до 16 </a:t>
            </a:r>
            <a:r>
              <a:rPr lang="ru-RU" sz="3700" dirty="0" err="1"/>
              <a:t>тижнів</a:t>
            </a:r>
            <a:r>
              <a:rPr lang="ru-RU" sz="3700" dirty="0"/>
              <a:t>, </a:t>
            </a:r>
            <a:r>
              <a:rPr lang="ru-RU" sz="3700" dirty="0" err="1"/>
              <a:t>потім</a:t>
            </a:r>
            <a:r>
              <a:rPr lang="ru-RU" sz="3700" dirty="0"/>
              <a:t> — </a:t>
            </a:r>
            <a:r>
              <a:rPr lang="ru-RU" sz="3700" dirty="0" err="1"/>
              <a:t>щорічна</a:t>
            </a:r>
            <a:r>
              <a:rPr lang="ru-RU" sz="3700" dirty="0"/>
              <a:t> </a:t>
            </a:r>
            <a:r>
              <a:rPr lang="ru-RU" sz="3700" dirty="0" err="1"/>
              <a:t>ревакцинація</a:t>
            </a:r>
            <a:r>
              <a:rPr lang="ru-RU" sz="3700" dirty="0"/>
              <a:t>. </a:t>
            </a:r>
            <a:r>
              <a:rPr lang="ru-RU" sz="3700" dirty="0" err="1"/>
              <a:t>Деякі</a:t>
            </a:r>
            <a:r>
              <a:rPr lang="ru-RU" sz="3700" dirty="0"/>
              <a:t> </a:t>
            </a:r>
            <a:r>
              <a:rPr lang="ru-RU" sz="3700" dirty="0" err="1"/>
              <a:t>вакцини</a:t>
            </a:r>
            <a:r>
              <a:rPr lang="ru-RU" sz="3700" dirty="0"/>
              <a:t> </a:t>
            </a:r>
            <a:r>
              <a:rPr lang="ru-RU" sz="3700" dirty="0" err="1"/>
              <a:t>мають</a:t>
            </a:r>
            <a:r>
              <a:rPr lang="ru-RU" sz="3700" dirty="0"/>
              <a:t> </a:t>
            </a:r>
            <a:r>
              <a:rPr lang="ru-RU" sz="3700" dirty="0" err="1"/>
              <a:t>тривалість</a:t>
            </a:r>
            <a:r>
              <a:rPr lang="ru-RU" sz="3700" dirty="0"/>
              <a:t> </a:t>
            </a:r>
            <a:r>
              <a:rPr lang="ru-RU" sz="3700" dirty="0" err="1"/>
              <a:t>дії</a:t>
            </a:r>
            <a:r>
              <a:rPr lang="ru-RU" sz="3700" dirty="0"/>
              <a:t> до </a:t>
            </a:r>
            <a:r>
              <a:rPr lang="ru-RU" sz="3700" dirty="0" err="1"/>
              <a:t>трьох</a:t>
            </a:r>
            <a:r>
              <a:rPr lang="ru-RU" sz="3700" dirty="0"/>
              <a:t> </a:t>
            </a:r>
            <a:r>
              <a:rPr lang="ru-RU" sz="3700" dirty="0" err="1"/>
              <a:t>років</a:t>
            </a:r>
            <a:r>
              <a:rPr lang="ru-RU" sz="3700" dirty="0"/>
              <a:t>, але </a:t>
            </a:r>
            <a:r>
              <a:rPr lang="ru-RU" sz="3700" dirty="0" err="1"/>
              <a:t>це</a:t>
            </a:r>
            <a:r>
              <a:rPr lang="ru-RU" sz="3700" dirty="0"/>
              <a:t> </a:t>
            </a:r>
            <a:r>
              <a:rPr lang="ru-RU" sz="3700" dirty="0" err="1"/>
              <a:t>залежить</a:t>
            </a:r>
            <a:r>
              <a:rPr lang="ru-RU" sz="3700" dirty="0"/>
              <a:t> </a:t>
            </a:r>
            <a:r>
              <a:rPr lang="ru-RU" sz="3700" dirty="0" err="1"/>
              <a:t>від</a:t>
            </a:r>
            <a:r>
              <a:rPr lang="ru-RU" sz="3700" dirty="0"/>
              <a:t> конкретного препарату й </a:t>
            </a:r>
            <a:r>
              <a:rPr lang="ru-RU" sz="3700" dirty="0" err="1"/>
              <a:t>рекомендацій</a:t>
            </a:r>
            <a:r>
              <a:rPr lang="ru-RU" sz="3700" dirty="0"/>
              <a:t> ветеринара.</a:t>
            </a:r>
          </a:p>
          <a:p>
            <a:pPr fontAlgn="base"/>
            <a:r>
              <a:rPr lang="ru-RU" sz="3700" dirty="0" err="1"/>
              <a:t>Обмеження</a:t>
            </a:r>
            <a:r>
              <a:rPr lang="ru-RU" sz="3700" dirty="0"/>
              <a:t> контакту з дикими </a:t>
            </a:r>
            <a:r>
              <a:rPr lang="ru-RU" sz="3700" dirty="0" err="1"/>
              <a:t>тваринами</a:t>
            </a:r>
            <a:r>
              <a:rPr lang="ru-RU" sz="3700" dirty="0"/>
              <a:t>. </a:t>
            </a:r>
            <a:r>
              <a:rPr lang="ru-RU" sz="3700" dirty="0" err="1"/>
              <a:t>Обмеження</a:t>
            </a:r>
            <a:r>
              <a:rPr lang="ru-RU" sz="3700" dirty="0"/>
              <a:t> контакту </a:t>
            </a:r>
            <a:r>
              <a:rPr lang="ru-RU" sz="3700" dirty="0" err="1"/>
              <a:t>улюбленця</a:t>
            </a:r>
            <a:r>
              <a:rPr lang="ru-RU" sz="3700" dirty="0"/>
              <a:t> з дикими </a:t>
            </a:r>
            <a:r>
              <a:rPr lang="ru-RU" sz="3700" dirty="0" err="1"/>
              <a:t>тваринами</a:t>
            </a:r>
            <a:r>
              <a:rPr lang="ru-RU" sz="3700" dirty="0"/>
              <a:t> </a:t>
            </a:r>
            <a:r>
              <a:rPr lang="ru-RU" sz="3700" dirty="0" err="1"/>
              <a:t>може</a:t>
            </a:r>
            <a:r>
              <a:rPr lang="ru-RU" sz="3700" dirty="0"/>
              <a:t> </a:t>
            </a:r>
            <a:r>
              <a:rPr lang="ru-RU" sz="3700" dirty="0" err="1"/>
              <a:t>допомогти</a:t>
            </a:r>
            <a:r>
              <a:rPr lang="ru-RU" sz="3700" dirty="0"/>
              <a:t> </a:t>
            </a:r>
            <a:r>
              <a:rPr lang="ru-RU" sz="3700" dirty="0" err="1"/>
              <a:t>уникнути</a:t>
            </a:r>
            <a:r>
              <a:rPr lang="ru-RU" sz="3700" dirty="0"/>
              <a:t> </a:t>
            </a:r>
            <a:r>
              <a:rPr lang="ru-RU" sz="3700" dirty="0" err="1"/>
              <a:t>можливого</a:t>
            </a:r>
            <a:r>
              <a:rPr lang="ru-RU" sz="3700" dirty="0"/>
              <a:t> укусу </a:t>
            </a:r>
            <a:r>
              <a:rPr lang="ru-RU" sz="3700" dirty="0" err="1"/>
              <a:t>від</a:t>
            </a:r>
            <a:r>
              <a:rPr lang="ru-RU" sz="3700" dirty="0"/>
              <a:t> </a:t>
            </a:r>
            <a:r>
              <a:rPr lang="ru-RU" sz="3700" dirty="0" err="1"/>
              <a:t>тварини-носія</a:t>
            </a:r>
            <a:r>
              <a:rPr lang="ru-RU" sz="3700" dirty="0"/>
              <a:t> сказу. </a:t>
            </a:r>
            <a:r>
              <a:rPr lang="ru-RU" sz="3700" dirty="0" err="1"/>
              <a:t>Це</a:t>
            </a:r>
            <a:r>
              <a:rPr lang="ru-RU" sz="3700" dirty="0"/>
              <a:t> </a:t>
            </a:r>
            <a:r>
              <a:rPr lang="ru-RU" sz="3700" dirty="0" err="1"/>
              <a:t>стосується</a:t>
            </a:r>
            <a:r>
              <a:rPr lang="ru-RU" sz="3700" dirty="0"/>
              <a:t> </a:t>
            </a:r>
            <a:r>
              <a:rPr lang="ru-RU" sz="3700" dirty="0" err="1"/>
              <a:t>вовків</a:t>
            </a:r>
            <a:r>
              <a:rPr lang="ru-RU" sz="3700" dirty="0"/>
              <a:t>, </a:t>
            </a:r>
            <a:r>
              <a:rPr lang="ru-RU" sz="3700" dirty="0" err="1"/>
              <a:t>лисиць</a:t>
            </a:r>
            <a:r>
              <a:rPr lang="ru-RU" sz="3700" dirty="0"/>
              <a:t>, </a:t>
            </a:r>
            <a:r>
              <a:rPr lang="ru-RU" sz="3700" dirty="0" err="1"/>
              <a:t>єнотів</a:t>
            </a:r>
            <a:r>
              <a:rPr lang="ru-RU" sz="3700" dirty="0"/>
              <a:t>, </a:t>
            </a:r>
            <a:r>
              <a:rPr lang="ru-RU" sz="3700" dirty="0" err="1"/>
              <a:t>кажанів</a:t>
            </a:r>
            <a:r>
              <a:rPr lang="ru-RU" sz="3700" dirty="0"/>
              <a:t> та </a:t>
            </a:r>
            <a:r>
              <a:rPr lang="ru-RU" sz="3700" dirty="0" err="1"/>
              <a:t>інших</a:t>
            </a:r>
            <a:r>
              <a:rPr lang="ru-RU" sz="3700" dirty="0"/>
              <a:t> диких </a:t>
            </a:r>
            <a:r>
              <a:rPr lang="ru-RU" sz="3700" dirty="0" err="1"/>
              <a:t>тварин</a:t>
            </a:r>
            <a:r>
              <a:rPr lang="ru-RU" sz="3700" dirty="0"/>
              <a:t>, </a:t>
            </a:r>
            <a:r>
              <a:rPr lang="ru-RU" sz="3700" dirty="0" err="1"/>
              <a:t>які</a:t>
            </a:r>
            <a:r>
              <a:rPr lang="ru-RU" sz="3700" dirty="0"/>
              <a:t> часто є </a:t>
            </a:r>
            <a:r>
              <a:rPr lang="ru-RU" sz="3700" dirty="0" err="1"/>
              <a:t>носіями</a:t>
            </a:r>
            <a:r>
              <a:rPr lang="ru-RU" sz="3700" dirty="0"/>
              <a:t> сказу.</a:t>
            </a:r>
          </a:p>
          <a:p>
            <a:pPr fontAlgn="base"/>
            <a:r>
              <a:rPr lang="ru-RU" sz="3700" dirty="0" err="1"/>
              <a:t>Правильний</a:t>
            </a:r>
            <a:r>
              <a:rPr lang="ru-RU" sz="3700" dirty="0"/>
              <a:t> догляд за </a:t>
            </a:r>
            <a:r>
              <a:rPr lang="ru-RU" sz="3700" dirty="0" err="1"/>
              <a:t>твариною</a:t>
            </a:r>
            <a:r>
              <a:rPr lang="ru-RU" sz="3700" dirty="0"/>
              <a:t>. </a:t>
            </a:r>
            <a:r>
              <a:rPr lang="ru-RU" sz="3700" dirty="0" err="1"/>
              <a:t>Регулярні</a:t>
            </a:r>
            <a:r>
              <a:rPr lang="ru-RU" sz="3700" dirty="0"/>
              <a:t> </a:t>
            </a:r>
            <a:r>
              <a:rPr lang="ru-RU" sz="3700" dirty="0" err="1"/>
              <a:t>візити</a:t>
            </a:r>
            <a:r>
              <a:rPr lang="ru-RU" sz="3700" dirty="0"/>
              <a:t> до ветеринара для </a:t>
            </a:r>
            <a:r>
              <a:rPr lang="ru-RU" sz="3700" dirty="0" err="1"/>
              <a:t>оглядів</a:t>
            </a:r>
            <a:r>
              <a:rPr lang="ru-RU" sz="3700" dirty="0"/>
              <a:t> і </a:t>
            </a:r>
            <a:r>
              <a:rPr lang="ru-RU" sz="3700" dirty="0" err="1"/>
              <a:t>рутинних</a:t>
            </a:r>
            <a:r>
              <a:rPr lang="ru-RU" sz="3700" dirty="0"/>
              <a:t> </a:t>
            </a:r>
            <a:r>
              <a:rPr lang="ru-RU" sz="3700" dirty="0" err="1"/>
              <a:t>щеплень</a:t>
            </a:r>
            <a:r>
              <a:rPr lang="ru-RU" sz="3700" dirty="0"/>
              <a:t>, </a:t>
            </a:r>
            <a:r>
              <a:rPr lang="ru-RU" sz="3700" dirty="0" err="1"/>
              <a:t>годування</a:t>
            </a:r>
            <a:r>
              <a:rPr lang="ru-RU" sz="3700" dirty="0"/>
              <a:t> </a:t>
            </a:r>
            <a:r>
              <a:rPr lang="ru-RU" sz="3700" dirty="0" err="1"/>
              <a:t>якісним</a:t>
            </a:r>
            <a:r>
              <a:rPr lang="ru-RU" sz="3700" dirty="0"/>
              <a:t> кормом, </a:t>
            </a:r>
            <a:r>
              <a:rPr lang="ru-RU" sz="3700" dirty="0" err="1"/>
              <a:t>достатній</a:t>
            </a:r>
            <a:r>
              <a:rPr lang="ru-RU" sz="3700" dirty="0"/>
              <a:t> </a:t>
            </a:r>
            <a:r>
              <a:rPr lang="ru-RU" sz="3700" dirty="0" err="1"/>
              <a:t>рівень</a:t>
            </a:r>
            <a:r>
              <a:rPr lang="ru-RU" sz="3700" dirty="0"/>
              <a:t> </a:t>
            </a:r>
            <a:r>
              <a:rPr lang="ru-RU" sz="3700" dirty="0" err="1"/>
              <a:t>фізичної</a:t>
            </a:r>
            <a:r>
              <a:rPr lang="ru-RU" sz="3700" dirty="0"/>
              <a:t> </a:t>
            </a:r>
            <a:r>
              <a:rPr lang="ru-RU" sz="3700" dirty="0" err="1"/>
              <a:t>активності</a:t>
            </a:r>
            <a:r>
              <a:rPr lang="ru-RU" sz="3700" dirty="0"/>
              <a:t> та </a:t>
            </a:r>
            <a:r>
              <a:rPr lang="ru-RU" sz="3700" dirty="0" err="1"/>
              <a:t>гігієна</a:t>
            </a:r>
            <a:r>
              <a:rPr lang="ru-RU" sz="3700" dirty="0"/>
              <a:t> </a:t>
            </a:r>
            <a:r>
              <a:rPr lang="ru-RU" sz="3700" dirty="0" err="1"/>
              <a:t>допоможуть</a:t>
            </a:r>
            <a:r>
              <a:rPr lang="ru-RU" sz="3700" dirty="0"/>
              <a:t> </a:t>
            </a:r>
            <a:r>
              <a:rPr lang="ru-RU" sz="3700" dirty="0" err="1"/>
              <a:t>підтримати</a:t>
            </a:r>
            <a:r>
              <a:rPr lang="ru-RU" sz="3700" dirty="0"/>
              <a:t> </a:t>
            </a:r>
            <a:r>
              <a:rPr lang="ru-RU" sz="3700" dirty="0" err="1"/>
              <a:t>здоров’я</a:t>
            </a:r>
            <a:r>
              <a:rPr lang="ru-RU" sz="3700" dirty="0"/>
              <a:t> та </a:t>
            </a:r>
            <a:r>
              <a:rPr lang="ru-RU" sz="3700" dirty="0" err="1"/>
              <a:t>зменшити</a:t>
            </a:r>
            <a:r>
              <a:rPr lang="ru-RU" sz="3700" dirty="0"/>
              <a:t> </a:t>
            </a:r>
            <a:r>
              <a:rPr lang="ru-RU" sz="3700" dirty="0" err="1"/>
              <a:t>ймовірність</a:t>
            </a:r>
            <a:r>
              <a:rPr lang="ru-RU" sz="3700" dirty="0"/>
              <a:t> </a:t>
            </a:r>
            <a:r>
              <a:rPr lang="ru-RU" sz="3700" dirty="0" err="1"/>
              <a:t>розвитку</a:t>
            </a:r>
            <a:r>
              <a:rPr lang="ru-RU" sz="3700" dirty="0"/>
              <a:t> будь-</a:t>
            </a:r>
            <a:r>
              <a:rPr lang="ru-RU" sz="3700" dirty="0" err="1"/>
              <a:t>якого</a:t>
            </a:r>
            <a:r>
              <a:rPr lang="ru-RU" sz="3700" dirty="0"/>
              <a:t> </a:t>
            </a:r>
            <a:r>
              <a:rPr lang="ru-RU" sz="3700" dirty="0" err="1"/>
              <a:t>захворювання</a:t>
            </a:r>
            <a:r>
              <a:rPr lang="ru-RU" sz="3700" dirty="0"/>
              <a:t>, </a:t>
            </a:r>
            <a:r>
              <a:rPr lang="ru-RU" sz="3700" dirty="0" err="1"/>
              <a:t>включаючи</a:t>
            </a:r>
            <a:r>
              <a:rPr lang="ru-RU" sz="3700" dirty="0"/>
              <a:t> сказ.</a:t>
            </a:r>
          </a:p>
          <a:p>
            <a:pPr fontAlgn="base"/>
            <a:r>
              <a:rPr lang="ru-RU" sz="3700" dirty="0" err="1"/>
              <a:t>Реакція</a:t>
            </a:r>
            <a:r>
              <a:rPr lang="ru-RU" sz="3700" dirty="0"/>
              <a:t> на укус. </a:t>
            </a:r>
            <a:r>
              <a:rPr lang="ru-RU" sz="3700" dirty="0" err="1"/>
              <a:t>Якщо</a:t>
            </a:r>
            <a:r>
              <a:rPr lang="ru-RU" sz="3700" dirty="0"/>
              <a:t> ваша собака </a:t>
            </a:r>
            <a:r>
              <a:rPr lang="ru-RU" sz="3700" dirty="0" err="1"/>
              <a:t>була</a:t>
            </a:r>
            <a:r>
              <a:rPr lang="ru-RU" sz="3700" dirty="0"/>
              <a:t> укушена </a:t>
            </a:r>
            <a:r>
              <a:rPr lang="ru-RU" sz="3700" dirty="0" err="1"/>
              <a:t>іншою</a:t>
            </a:r>
            <a:r>
              <a:rPr lang="ru-RU" sz="3700" dirty="0"/>
              <a:t> </a:t>
            </a:r>
            <a:r>
              <a:rPr lang="ru-RU" sz="3700" dirty="0" err="1"/>
              <a:t>твариною</a:t>
            </a:r>
            <a:r>
              <a:rPr lang="ru-RU" sz="3700" dirty="0"/>
              <a:t>, </a:t>
            </a:r>
            <a:r>
              <a:rPr lang="ru-RU" sz="3700" dirty="0" err="1"/>
              <a:t>негайно</a:t>
            </a:r>
            <a:r>
              <a:rPr lang="ru-RU" sz="3700" dirty="0"/>
              <a:t> </a:t>
            </a:r>
            <a:r>
              <a:rPr lang="ru-RU" sz="3700" dirty="0" err="1"/>
              <a:t>зверніться</a:t>
            </a:r>
            <a:r>
              <a:rPr lang="ru-RU" sz="3700" dirty="0"/>
              <a:t> до ветеринара, </a:t>
            </a:r>
            <a:r>
              <a:rPr lang="ru-RU" sz="3700" dirty="0" err="1"/>
              <a:t>навіть</a:t>
            </a:r>
            <a:r>
              <a:rPr lang="ru-RU" sz="3700" dirty="0"/>
              <a:t> </a:t>
            </a:r>
            <a:r>
              <a:rPr lang="ru-RU" sz="3700" dirty="0" err="1"/>
              <a:t>якщо</a:t>
            </a:r>
            <a:r>
              <a:rPr lang="ru-RU" sz="3700" dirty="0"/>
              <a:t> вона </a:t>
            </a:r>
            <a:r>
              <a:rPr lang="ru-RU" sz="3700" dirty="0" err="1"/>
              <a:t>була</a:t>
            </a:r>
            <a:r>
              <a:rPr lang="ru-RU" sz="3700" dirty="0"/>
              <a:t> </a:t>
            </a:r>
            <a:r>
              <a:rPr lang="ru-RU" sz="3700" dirty="0" err="1"/>
              <a:t>щеплена</a:t>
            </a:r>
            <a:r>
              <a:rPr lang="ru-RU" sz="3700" dirty="0"/>
              <a:t> </a:t>
            </a:r>
            <a:r>
              <a:rPr lang="ru-RU" sz="3700" dirty="0" err="1"/>
              <a:t>проти</a:t>
            </a:r>
            <a:r>
              <a:rPr lang="ru-RU" sz="3700" dirty="0"/>
              <a:t> сказу. Ветеринар </a:t>
            </a:r>
            <a:r>
              <a:rPr lang="ru-RU" sz="3700" dirty="0" err="1"/>
              <a:t>може</a:t>
            </a:r>
            <a:r>
              <a:rPr lang="ru-RU" sz="3700" dirty="0"/>
              <a:t> </a:t>
            </a:r>
            <a:r>
              <a:rPr lang="ru-RU" sz="3700" dirty="0" err="1"/>
              <a:t>зробити</a:t>
            </a:r>
            <a:r>
              <a:rPr lang="ru-RU" sz="3700" dirty="0"/>
              <a:t> </a:t>
            </a:r>
            <a:r>
              <a:rPr lang="ru-RU" sz="3700" dirty="0" err="1"/>
              <a:t>додаткове</a:t>
            </a:r>
            <a:r>
              <a:rPr lang="ru-RU" sz="3700" dirty="0"/>
              <a:t> </a:t>
            </a:r>
            <a:r>
              <a:rPr lang="ru-RU" sz="3700" dirty="0" err="1"/>
              <a:t>щеплення</a:t>
            </a:r>
            <a:r>
              <a:rPr lang="ru-RU" sz="3700" dirty="0"/>
              <a:t> для </a:t>
            </a:r>
            <a:r>
              <a:rPr lang="ru-RU" sz="3700" dirty="0" err="1"/>
              <a:t>підвищення</a:t>
            </a:r>
            <a:r>
              <a:rPr lang="ru-RU" sz="3700" dirty="0"/>
              <a:t> </a:t>
            </a:r>
            <a:r>
              <a:rPr lang="ru-RU" sz="3700" dirty="0" err="1"/>
              <a:t>рівня</a:t>
            </a:r>
            <a:r>
              <a:rPr lang="ru-RU" sz="3700" dirty="0"/>
              <a:t> </a:t>
            </a:r>
            <a:r>
              <a:rPr lang="ru-RU" sz="3700" dirty="0" err="1"/>
              <a:t>захисту</a:t>
            </a:r>
            <a:r>
              <a:rPr lang="ru-RU" sz="3700" dirty="0"/>
              <a:t>.</a:t>
            </a:r>
          </a:p>
          <a:p>
            <a:pPr fontAlgn="base"/>
            <a:r>
              <a:rPr lang="ru-RU" sz="3700" dirty="0" err="1"/>
              <a:t>Обізнаність</a:t>
            </a:r>
            <a:r>
              <a:rPr lang="ru-RU" sz="3700" dirty="0"/>
              <a:t>. </a:t>
            </a:r>
            <a:r>
              <a:rPr lang="ru-RU" sz="3700" dirty="0" err="1"/>
              <a:t>Обізнаність</a:t>
            </a:r>
            <a:r>
              <a:rPr lang="ru-RU" sz="3700" dirty="0"/>
              <a:t> про сказ та </a:t>
            </a:r>
            <a:r>
              <a:rPr lang="ru-RU" sz="3700" dirty="0" err="1"/>
              <a:t>його</a:t>
            </a:r>
            <a:r>
              <a:rPr lang="ru-RU" sz="3700" dirty="0"/>
              <a:t> прояви є </a:t>
            </a:r>
            <a:r>
              <a:rPr lang="ru-RU" sz="3700" dirty="0" err="1"/>
              <a:t>важливим</a:t>
            </a:r>
            <a:r>
              <a:rPr lang="ru-RU" sz="3700" dirty="0"/>
              <a:t> </a:t>
            </a:r>
            <a:r>
              <a:rPr lang="ru-RU" sz="3700" dirty="0" err="1"/>
              <a:t>елементом</a:t>
            </a:r>
            <a:r>
              <a:rPr lang="ru-RU" sz="3700" dirty="0"/>
              <a:t> </a:t>
            </a:r>
            <a:r>
              <a:rPr lang="ru-RU" sz="3700" dirty="0" err="1"/>
              <a:t>профілактики</a:t>
            </a:r>
            <a:r>
              <a:rPr lang="ru-RU" sz="3700" dirty="0"/>
              <a:t>. </a:t>
            </a:r>
            <a:r>
              <a:rPr lang="ru-RU" sz="3700" dirty="0" err="1"/>
              <a:t>Власники</a:t>
            </a:r>
            <a:r>
              <a:rPr lang="ru-RU" sz="3700" dirty="0"/>
              <a:t> </a:t>
            </a:r>
            <a:r>
              <a:rPr lang="ru-RU" sz="3700" dirty="0" err="1"/>
              <a:t>тварин</a:t>
            </a:r>
            <a:r>
              <a:rPr lang="ru-RU" sz="3700" dirty="0"/>
              <a:t> </a:t>
            </a:r>
            <a:r>
              <a:rPr lang="ru-RU" sz="3700" dirty="0" err="1"/>
              <a:t>мають</a:t>
            </a:r>
            <a:r>
              <a:rPr lang="ru-RU" sz="3700" dirty="0"/>
              <a:t> знати </a:t>
            </a:r>
            <a:r>
              <a:rPr lang="ru-RU" sz="3700" dirty="0" err="1"/>
              <a:t>симптоми</a:t>
            </a:r>
            <a:r>
              <a:rPr lang="ru-RU" sz="3700" dirty="0"/>
              <a:t> сказу, як у людей, так і у </a:t>
            </a:r>
            <a:r>
              <a:rPr lang="ru-RU" sz="3700" dirty="0" err="1"/>
              <a:t>тварин</a:t>
            </a:r>
            <a:r>
              <a:rPr lang="ru-RU" sz="3700" dirty="0"/>
              <a:t>, </a:t>
            </a:r>
            <a:r>
              <a:rPr lang="ru-RU" sz="3700" dirty="0" err="1"/>
              <a:t>щоб</a:t>
            </a:r>
            <a:r>
              <a:rPr lang="ru-RU" sz="3700" dirty="0"/>
              <a:t> </a:t>
            </a:r>
            <a:r>
              <a:rPr lang="ru-RU" sz="3700" dirty="0" err="1"/>
              <a:t>вчасно</a:t>
            </a:r>
            <a:r>
              <a:rPr lang="ru-RU" sz="3700" dirty="0"/>
              <a:t> </a:t>
            </a:r>
            <a:r>
              <a:rPr lang="ru-RU" sz="3700" dirty="0" err="1"/>
              <a:t>відреагувати</a:t>
            </a:r>
            <a:r>
              <a:rPr lang="ru-RU" sz="3700" dirty="0"/>
              <a:t> на </a:t>
            </a:r>
            <a:r>
              <a:rPr lang="ru-RU" sz="3700" dirty="0" err="1"/>
              <a:t>можливі</a:t>
            </a:r>
            <a:r>
              <a:rPr lang="ru-RU" sz="3700" dirty="0"/>
              <a:t> </a:t>
            </a:r>
            <a:r>
              <a:rPr lang="ru-RU" sz="3700" dirty="0" err="1"/>
              <a:t>небезпеки</a:t>
            </a:r>
            <a:r>
              <a:rPr lang="ru-RU" sz="37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3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DD0E4-EE13-49CB-9CAC-F5BE1481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761" y="2179656"/>
            <a:ext cx="7958331" cy="4472156"/>
          </a:xfrm>
        </p:spPr>
        <p:txBody>
          <a:bodyPr>
            <a:noAutofit/>
          </a:bodyPr>
          <a:lstStyle/>
          <a:p>
            <a:pPr algn="ctr"/>
            <a:r>
              <a:rPr lang="uk-UA" sz="6600" dirty="0"/>
              <a:t>ДЯКУЄМО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5003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69BCC-2E3F-4970-9D15-CBCB83BA0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1353671"/>
            <a:ext cx="5518066" cy="3729317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ПЕРОРАЛЬНА ВАКЦИНАЦІЯ</a:t>
            </a:r>
            <a:br>
              <a:rPr lang="uk-UA" u="sng" dirty="0"/>
            </a:br>
            <a:r>
              <a:rPr lang="uk-UA" u="sng" dirty="0"/>
              <a:t>диких </a:t>
            </a:r>
            <a:r>
              <a:rPr lang="uk-UA" u="sng" dirty="0" err="1"/>
              <a:t>мясоїдних</a:t>
            </a:r>
            <a:r>
              <a:rPr lang="uk-UA" u="sng" dirty="0"/>
              <a:t> тварин</a:t>
            </a:r>
            <a:endParaRPr lang="ru-RU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39948-B327-4827-A090-3CA1C9DE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60" y="4392706"/>
            <a:ext cx="4991161" cy="20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8F268-7FE0-4CE8-A3DA-560BF409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231" y="754269"/>
            <a:ext cx="7958331" cy="769732"/>
          </a:xfrm>
        </p:spPr>
        <p:txBody>
          <a:bodyPr>
            <a:normAutofit/>
          </a:bodyPr>
          <a:lstStyle/>
          <a:p>
            <a:pPr algn="ctr"/>
            <a:r>
              <a:rPr lang="uk-UA" sz="4400" u="sng" dirty="0"/>
              <a:t>План</a:t>
            </a:r>
            <a:endParaRPr lang="ru-RU" sz="44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9A04E-3CE0-4C91-81B5-B8E682F3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213480"/>
            <a:ext cx="7796540" cy="399782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1.Що таке сказ?</a:t>
            </a:r>
          </a:p>
          <a:p>
            <a:pPr marL="0" indent="0">
              <a:buNone/>
            </a:pPr>
            <a:r>
              <a:rPr lang="uk-UA" dirty="0"/>
              <a:t>2.Природне джерело збудника</a:t>
            </a:r>
          </a:p>
          <a:p>
            <a:pPr marL="0" indent="0">
              <a:buNone/>
            </a:pPr>
            <a:r>
              <a:rPr lang="uk-UA" dirty="0"/>
              <a:t>3.Шляхи передачі (симптоми сказу)</a:t>
            </a:r>
          </a:p>
          <a:p>
            <a:pPr marL="0" indent="0">
              <a:buNone/>
            </a:pPr>
            <a:r>
              <a:rPr lang="uk-UA" dirty="0"/>
              <a:t>4.Профілактика сказу</a:t>
            </a:r>
            <a:r>
              <a:rPr lang="ru-RU" dirty="0"/>
              <a:t> – </a:t>
            </a:r>
            <a:r>
              <a:rPr lang="ru-RU" dirty="0" err="1"/>
              <a:t>пероральна</a:t>
            </a:r>
            <a:r>
              <a:rPr lang="ru-RU" dirty="0"/>
              <a:t> </a:t>
            </a:r>
            <a:r>
              <a:rPr lang="ru-RU" dirty="0" err="1"/>
              <a:t>імунізація</a:t>
            </a:r>
            <a:r>
              <a:rPr lang="ru-RU" dirty="0"/>
              <a:t> диких </a:t>
            </a:r>
            <a:r>
              <a:rPr lang="ru-RU" dirty="0" err="1"/>
              <a:t>тварин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5.Висновки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510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07E32-B66A-4A45-985C-FEE8EF98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5"/>
            <a:ext cx="7958331" cy="931097"/>
          </a:xfrm>
        </p:spPr>
        <p:txBody>
          <a:bodyPr>
            <a:noAutofit/>
          </a:bodyPr>
          <a:lstStyle/>
          <a:p>
            <a:r>
              <a:rPr lang="uk-UA" sz="1600" u="sng" dirty="0">
                <a:solidFill>
                  <a:srgbClr val="FF0000"/>
                </a:solidFill>
              </a:rPr>
              <a:t>СКАЗ</a:t>
            </a:r>
            <a:r>
              <a:rPr lang="uk-UA" sz="1600" dirty="0">
                <a:solidFill>
                  <a:srgbClr val="FF0000"/>
                </a:solidFill>
              </a:rPr>
              <a:t> </a:t>
            </a:r>
            <a:r>
              <a:rPr lang="uk-UA" sz="1600" dirty="0"/>
              <a:t>-</a:t>
            </a:r>
            <a:r>
              <a:rPr lang="ru-RU" sz="1600" dirty="0"/>
              <a:t> </a:t>
            </a:r>
            <a:r>
              <a:rPr lang="ru-RU" sz="1600" dirty="0" err="1"/>
              <a:t>гостра</a:t>
            </a:r>
            <a:r>
              <a:rPr lang="ru-RU" sz="1600" dirty="0"/>
              <a:t> </a:t>
            </a:r>
            <a:r>
              <a:rPr lang="ru-RU" sz="1600" dirty="0">
                <a:hlinkClick r:id="rId2" tooltip="Контактний механізм передачі інфекці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контактна</a:t>
            </a:r>
            <a:r>
              <a:rPr lang="ru-RU" sz="1600" dirty="0"/>
              <a:t> </a:t>
            </a:r>
            <a:r>
              <a:rPr lang="ru-RU" sz="1600" dirty="0" err="1">
                <a:hlinkClick r:id="rId3" tooltip="Зооно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зоонозна</a:t>
            </a:r>
            <a:r>
              <a:rPr lang="ru-RU" sz="1600" dirty="0"/>
              <a:t> </a:t>
            </a:r>
            <a:r>
              <a:rPr lang="ru-RU" sz="1600" dirty="0" err="1">
                <a:solidFill>
                  <a:srgbClr val="FF0000"/>
                </a:solidFill>
              </a:rPr>
              <a:t>невиліковна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  <a:hlinkClick r:id="rId4" tooltip="Інфекційні захворюван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інфекційна</a:t>
            </a:r>
            <a:r>
              <a:rPr lang="ru-RU" sz="1600" dirty="0">
                <a:hlinkClick r:id="rId4" tooltip="Інфекційні захворюван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хвороба</a:t>
            </a:r>
            <a:r>
              <a:rPr lang="ru-RU" sz="1600" dirty="0"/>
              <a:t>, яку </a:t>
            </a:r>
            <a:r>
              <a:rPr lang="ru-RU" sz="1600" dirty="0" err="1"/>
              <a:t>спричинює</a:t>
            </a:r>
            <a:r>
              <a:rPr lang="ru-RU" sz="1600" dirty="0"/>
              <a:t> </a:t>
            </a:r>
            <a:r>
              <a:rPr lang="ru-RU" sz="1600" dirty="0" err="1"/>
              <a:t>нейротропний</a:t>
            </a:r>
            <a:r>
              <a:rPr lang="ru-RU" sz="1600" dirty="0"/>
              <a:t> </a:t>
            </a:r>
            <a:r>
              <a:rPr lang="ru-RU" sz="1600" dirty="0" err="1">
                <a:solidFill>
                  <a:srgbClr val="6D9D9B"/>
                </a:solidFill>
                <a:hlinkClick r:id="rId5" tooltip="Вірус сказ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вірус</a:t>
            </a:r>
            <a:r>
              <a:rPr lang="ru-RU" sz="1600" dirty="0">
                <a:hlinkClick r:id="rId5" tooltip="Вірус сказ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сказу</a:t>
            </a:r>
            <a:r>
              <a:rPr lang="ru-RU" sz="1600" dirty="0"/>
              <a:t> (</a:t>
            </a:r>
            <a:r>
              <a:rPr lang="ru-RU" sz="1600" dirty="0">
                <a:hlinkClick r:id="rId6" tooltip="Англійс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англ.</a:t>
            </a:r>
            <a:r>
              <a:rPr lang="ru-RU" sz="1600" dirty="0"/>
              <a:t> </a:t>
            </a:r>
            <a:r>
              <a:rPr lang="en-US" sz="1600" i="1" dirty="0"/>
              <a:t>rabies virus</a:t>
            </a:r>
            <a:r>
              <a:rPr lang="en-US" sz="1600" dirty="0"/>
              <a:t>) </a:t>
            </a:r>
            <a:r>
              <a:rPr lang="ru-RU" sz="1600" dirty="0" err="1"/>
              <a:t>із</a:t>
            </a:r>
            <a:r>
              <a:rPr lang="ru-RU" sz="1600" dirty="0"/>
              <a:t> </a:t>
            </a:r>
            <a:r>
              <a:rPr lang="ru-RU" sz="1600" dirty="0">
                <a:hlinkClick r:id="rId7" tooltip="Рід (біологі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роду</a:t>
            </a:r>
            <a:r>
              <a:rPr lang="ru-RU" sz="1600" dirty="0"/>
              <a:t> </a:t>
            </a:r>
            <a:r>
              <a:rPr lang="en-US" sz="1600" i="1" dirty="0"/>
              <a:t>Lyssavirus</a:t>
            </a:r>
            <a:r>
              <a:rPr lang="en-US" sz="1600" dirty="0"/>
              <a:t>.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</a:t>
            </a:r>
            <a:r>
              <a:rPr lang="ru-RU" sz="1600" dirty="0" err="1"/>
              <a:t>розвитком</a:t>
            </a:r>
            <a:r>
              <a:rPr lang="ru-RU" sz="1600" dirty="0"/>
              <a:t> </a:t>
            </a:r>
            <a:r>
              <a:rPr lang="ru-RU" sz="1600" dirty="0" err="1"/>
              <a:t>своєрідного</a:t>
            </a:r>
            <a:r>
              <a:rPr lang="ru-RU" sz="1600" dirty="0"/>
              <a:t> </a:t>
            </a:r>
            <a:r>
              <a:rPr lang="ru-RU" sz="1600" dirty="0" err="1">
                <a:hlinkClick r:id="rId8" tooltip="Енцефалі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енцефаліту</a:t>
            </a:r>
            <a:r>
              <a:rPr lang="ru-RU" sz="1600" dirty="0"/>
              <a:t> 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смертельним</a:t>
            </a:r>
            <a:r>
              <a:rPr lang="ru-RU" sz="1600" dirty="0"/>
              <a:t> </a:t>
            </a:r>
            <a:r>
              <a:rPr lang="ru-RU" sz="1600" dirty="0" err="1"/>
              <a:t>пошкодженням</a:t>
            </a:r>
            <a:r>
              <a:rPr lang="ru-RU" sz="1600" dirty="0"/>
              <a:t> </a:t>
            </a:r>
            <a:r>
              <a:rPr lang="ru-RU" sz="1600" dirty="0" err="1">
                <a:solidFill>
                  <a:srgbClr val="FF0000"/>
                </a:solidFill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центральної</a:t>
            </a:r>
            <a:r>
              <a:rPr lang="ru-RU" sz="1600" dirty="0">
                <a:solidFill>
                  <a:srgbClr val="FF0000"/>
                </a:solidFill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нервової</a:t>
            </a:r>
            <a:r>
              <a:rPr lang="ru-RU" sz="1600" dirty="0">
                <a:solidFill>
                  <a:srgbClr val="FF0000"/>
                </a:solidFill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системи</a:t>
            </a:r>
            <a:r>
              <a:rPr lang="ru-RU" sz="1600" dirty="0">
                <a:solidFill>
                  <a:srgbClr val="FF0000"/>
                </a:solidFill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>
                <a:hlinkClick r:id="rId9" tooltip="Центральна нервова систе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(ЦНС)</a:t>
            </a:r>
            <a:r>
              <a:rPr lang="ru-RU" sz="1600" dirty="0"/>
              <a:t>.</a:t>
            </a:r>
            <a:r>
              <a:rPr lang="ru-RU" sz="1400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E7A003-9E10-4C1D-865C-816EF8BC6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2787891" y="1866868"/>
            <a:ext cx="5827321" cy="366619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F1120F-4E65-46DA-83D7-101AFEA5F8FB}"/>
              </a:ext>
            </a:extLst>
          </p:cNvPr>
          <p:cNvSpPr/>
          <p:nvPr/>
        </p:nvSpPr>
        <p:spPr>
          <a:xfrm>
            <a:off x="2483223" y="5660776"/>
            <a:ext cx="6436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Хворий</a:t>
            </a:r>
            <a:r>
              <a:rPr lang="ru-RU" sz="1400" dirty="0"/>
              <a:t> на сказ у </a:t>
            </a:r>
            <a:r>
              <a:rPr lang="ru-RU" sz="1400" dirty="0" err="1"/>
              <a:t>розпал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нападів</a:t>
            </a:r>
            <a:r>
              <a:rPr lang="ru-RU" sz="1400" dirty="0"/>
              <a:t> </a:t>
            </a:r>
            <a:r>
              <a:rPr lang="ru-RU" sz="1400" dirty="0" err="1"/>
              <a:t>характерних</a:t>
            </a:r>
            <a:r>
              <a:rPr lang="ru-RU" sz="1400" dirty="0"/>
              <a:t> судом</a:t>
            </a:r>
          </a:p>
        </p:txBody>
      </p:sp>
    </p:spTree>
    <p:extLst>
      <p:ext uri="{BB962C8B-B14F-4D97-AF65-F5344CB8AC3E}">
        <p14:creationId xmlns:p14="http://schemas.microsoft.com/office/powerpoint/2010/main" val="166607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866442-949E-4380-A6C5-32A59FB8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Сказ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страшне</a:t>
            </a:r>
            <a:r>
              <a:rPr lang="ru-RU" b="1" dirty="0"/>
              <a:t> й часто </a:t>
            </a:r>
            <a:r>
              <a:rPr lang="ru-RU" b="1" dirty="0" err="1"/>
              <a:t>смертельне</a:t>
            </a:r>
            <a:r>
              <a:rPr lang="ru-RU" b="1" dirty="0"/>
              <a:t> </a:t>
            </a:r>
            <a:r>
              <a:rPr lang="ru-RU" b="1" dirty="0" err="1"/>
              <a:t>вірусне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зачіпає</a:t>
            </a:r>
            <a:r>
              <a:rPr lang="ru-RU" b="1" dirty="0"/>
              <a:t> </a:t>
            </a:r>
            <a:r>
              <a:rPr lang="ru-RU" b="1" dirty="0" err="1"/>
              <a:t>центральну</a:t>
            </a:r>
            <a:r>
              <a:rPr lang="ru-RU" b="1" dirty="0"/>
              <a:t> </a:t>
            </a:r>
            <a:r>
              <a:rPr lang="ru-RU" b="1" dirty="0" err="1"/>
              <a:t>нервову</a:t>
            </a:r>
            <a:r>
              <a:rPr lang="ru-RU" b="1" dirty="0"/>
              <a:t> систему </a:t>
            </a:r>
            <a:r>
              <a:rPr lang="ru-RU" b="1" dirty="0" err="1"/>
              <a:t>ссавців</a:t>
            </a:r>
            <a:r>
              <a:rPr lang="ru-RU" b="1" dirty="0"/>
              <a:t>, </a:t>
            </a:r>
            <a:r>
              <a:rPr lang="ru-RU" b="1" dirty="0" err="1"/>
              <a:t>включно</a:t>
            </a:r>
            <a:r>
              <a:rPr lang="ru-RU" b="1" dirty="0"/>
              <a:t> з </a:t>
            </a:r>
            <a:r>
              <a:rPr lang="ru-RU" b="1" dirty="0" err="1"/>
              <a:t>людиною</a:t>
            </a:r>
            <a:r>
              <a:rPr lang="ru-RU" b="1" dirty="0"/>
              <a:t>.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відомий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4000 </a:t>
            </a:r>
            <a:r>
              <a:rPr lang="ru-RU" b="1" dirty="0" err="1"/>
              <a:t>років</a:t>
            </a:r>
            <a:r>
              <a:rPr lang="ru-RU" b="1" dirty="0"/>
              <a:t> і </a:t>
            </a:r>
            <a:r>
              <a:rPr lang="ru-RU" b="1" dirty="0" err="1"/>
              <a:t>продовжує</a:t>
            </a:r>
            <a:r>
              <a:rPr lang="ru-RU" b="1" dirty="0"/>
              <a:t> бути </a:t>
            </a:r>
            <a:r>
              <a:rPr lang="ru-RU" b="1" dirty="0" err="1"/>
              <a:t>загрозою</a:t>
            </a:r>
            <a:r>
              <a:rPr lang="ru-RU" b="1" dirty="0"/>
              <a:t> в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країнах</a:t>
            </a:r>
            <a:r>
              <a:rPr lang="ru-RU" b="1" dirty="0"/>
              <a:t>. Особливо часто з ним </a:t>
            </a:r>
            <a:r>
              <a:rPr lang="ru-RU" b="1" dirty="0" err="1"/>
              <a:t>стикаються</a:t>
            </a:r>
            <a:r>
              <a:rPr lang="ru-RU" b="1" dirty="0"/>
              <a:t> </a:t>
            </a:r>
            <a:r>
              <a:rPr lang="ru-RU" b="1" dirty="0" err="1"/>
              <a:t>домашні</a:t>
            </a:r>
            <a:r>
              <a:rPr lang="ru-RU" b="1" dirty="0"/>
              <a:t> </a:t>
            </a:r>
            <a:r>
              <a:rPr lang="ru-RU" b="1" dirty="0" err="1"/>
              <a:t>улюбленці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собаки,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змогу</a:t>
            </a:r>
            <a:r>
              <a:rPr lang="ru-RU" b="1" dirty="0"/>
              <a:t> </a:t>
            </a:r>
            <a:r>
              <a:rPr lang="ru-RU" b="1" dirty="0" err="1"/>
              <a:t>рухатися</a:t>
            </a:r>
            <a:r>
              <a:rPr lang="ru-RU" b="1" dirty="0"/>
              <a:t> на </a:t>
            </a:r>
            <a:r>
              <a:rPr lang="ru-RU" b="1" dirty="0" err="1"/>
              <a:t>вулиці</a:t>
            </a:r>
            <a:r>
              <a:rPr lang="ru-RU" b="1" dirty="0"/>
              <a:t> та </a:t>
            </a:r>
            <a:r>
              <a:rPr lang="ru-RU" b="1" dirty="0" err="1"/>
              <a:t>контактувати</a:t>
            </a:r>
            <a:r>
              <a:rPr lang="ru-RU" b="1" dirty="0"/>
              <a:t> з </a:t>
            </a:r>
            <a:r>
              <a:rPr lang="ru-RU" b="1" dirty="0" err="1"/>
              <a:t>іншими</a:t>
            </a:r>
            <a:r>
              <a:rPr lang="ru-RU" b="1" dirty="0"/>
              <a:t> </a:t>
            </a:r>
            <a:r>
              <a:rPr lang="ru-RU" b="1" dirty="0" err="1"/>
              <a:t>тваринами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1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793C7-BB4E-4856-BE0E-C6117946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868344"/>
          </a:xfrm>
        </p:spPr>
        <p:txBody>
          <a:bodyPr>
            <a:normAutofit/>
          </a:bodyPr>
          <a:lstStyle/>
          <a:p>
            <a:pPr algn="ctr"/>
            <a:r>
              <a:rPr lang="uk-UA" sz="4000" u="sng" dirty="0"/>
              <a:t>Природне джерело збудника</a:t>
            </a:r>
            <a:endParaRPr lang="ru-RU" sz="40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B2FE9-8A11-4E21-9C29-8F556DFC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Відзначають</a:t>
            </a:r>
            <a:r>
              <a:rPr lang="ru-RU" sz="1400" dirty="0"/>
              <a:t> </a:t>
            </a:r>
            <a:r>
              <a:rPr lang="ru-RU" sz="1400" dirty="0" err="1"/>
              <a:t>підвищену</a:t>
            </a:r>
            <a:r>
              <a:rPr lang="ru-RU" sz="1400" dirty="0"/>
              <a:t> </a:t>
            </a:r>
            <a:r>
              <a:rPr lang="ru-RU" sz="1400" dirty="0" err="1"/>
              <a:t>захворюваність</a:t>
            </a:r>
            <a:r>
              <a:rPr lang="ru-RU" sz="1400" dirty="0"/>
              <a:t> на сказ </a:t>
            </a:r>
            <a:r>
              <a:rPr lang="ru-RU" sz="1400" dirty="0" err="1"/>
              <a:t>серед</a:t>
            </a:r>
            <a:r>
              <a:rPr lang="ru-RU" sz="1400" dirty="0"/>
              <a:t> собак, </a:t>
            </a:r>
            <a:r>
              <a:rPr lang="ru-RU" sz="1400" dirty="0" err="1">
                <a:hlinkClick r:id="rId2" tooltip="Кіт сві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котів</a:t>
            </a:r>
            <a:r>
              <a:rPr lang="ru-RU" sz="1400" dirty="0"/>
              <a:t> і </a:t>
            </a:r>
            <a:r>
              <a:rPr lang="ru-RU" sz="1400" dirty="0" err="1"/>
              <a:t>сільськогосподарських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, </a:t>
            </a:r>
            <a:r>
              <a:rPr lang="ru-RU" sz="1400" dirty="0" err="1"/>
              <a:t>передусім</a:t>
            </a:r>
            <a:r>
              <a:rPr lang="ru-RU" sz="1400" dirty="0"/>
              <a:t>, є </a:t>
            </a:r>
            <a:r>
              <a:rPr lang="ru-RU" sz="1400" dirty="0" err="1"/>
              <a:t>показником</a:t>
            </a:r>
            <a:r>
              <a:rPr lang="ru-RU" sz="1400" dirty="0"/>
              <a:t> </a:t>
            </a:r>
            <a:r>
              <a:rPr lang="ru-RU" sz="1400" dirty="0" err="1"/>
              <a:t>епізоотичного</a:t>
            </a:r>
            <a:r>
              <a:rPr lang="ru-RU" sz="1400" dirty="0"/>
              <a:t> </a:t>
            </a:r>
            <a:r>
              <a:rPr lang="ru-RU" sz="1400" dirty="0" err="1"/>
              <a:t>неблагополуччя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диких </a:t>
            </a:r>
            <a:r>
              <a:rPr lang="ru-RU" sz="1400" dirty="0" err="1"/>
              <a:t>тварин</a:t>
            </a:r>
            <a:r>
              <a:rPr lang="ru-RU" sz="1400" dirty="0"/>
              <a:t>. </a:t>
            </a:r>
            <a:r>
              <a:rPr lang="ru-RU" sz="1400" dirty="0" err="1"/>
              <a:t>Ускладнює</a:t>
            </a:r>
            <a:r>
              <a:rPr lang="ru-RU" sz="1400" dirty="0"/>
              <a:t> </a:t>
            </a:r>
            <a:r>
              <a:rPr lang="ru-RU" sz="1400" dirty="0" err="1"/>
              <a:t>ситуацію</a:t>
            </a:r>
            <a:r>
              <a:rPr lang="ru-RU" sz="1400" dirty="0"/>
              <a:t> </a:t>
            </a:r>
            <a:r>
              <a:rPr lang="ru-RU" sz="1400" dirty="0" err="1"/>
              <a:t>зростання</a:t>
            </a:r>
            <a:r>
              <a:rPr lang="ru-RU" sz="1400" dirty="0"/>
              <a:t>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безпритульних</a:t>
            </a:r>
            <a:r>
              <a:rPr lang="ru-RU" sz="1400" dirty="0"/>
              <a:t> собак і </a:t>
            </a:r>
            <a:r>
              <a:rPr lang="ru-RU" sz="1400" dirty="0" err="1"/>
              <a:t>котів</a:t>
            </a:r>
            <a:r>
              <a:rPr lang="ru-RU" sz="1400" dirty="0"/>
              <a:t>, </a:t>
            </a:r>
            <a:r>
              <a:rPr lang="ru-RU" sz="1400" dirty="0" err="1"/>
              <a:t>неповне</a:t>
            </a:r>
            <a:r>
              <a:rPr lang="ru-RU" sz="1400" dirty="0"/>
              <a:t> </a:t>
            </a:r>
            <a:r>
              <a:rPr lang="ru-RU" sz="1400" dirty="0" err="1"/>
              <a:t>охоплення</a:t>
            </a:r>
            <a:r>
              <a:rPr lang="ru-RU" sz="1400" dirty="0"/>
              <a:t> </a:t>
            </a:r>
            <a:r>
              <a:rPr lang="ru-RU" sz="1400" dirty="0" err="1"/>
              <a:t>профілактичними</a:t>
            </a:r>
            <a:r>
              <a:rPr lang="ru-RU" sz="1400" dirty="0"/>
              <a:t> </a:t>
            </a:r>
            <a:r>
              <a:rPr lang="ru-RU" sz="1400" dirty="0" err="1"/>
              <a:t>щепленнями</a:t>
            </a:r>
            <a:r>
              <a:rPr lang="ru-RU" sz="1400" dirty="0"/>
              <a:t> </a:t>
            </a:r>
            <a:r>
              <a:rPr lang="ru-RU" sz="1400" dirty="0" err="1"/>
              <a:t>свійських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</a:t>
            </a:r>
            <a:r>
              <a:rPr lang="ru-RU" sz="1400" dirty="0" err="1"/>
              <a:t>порушення</a:t>
            </a:r>
            <a:r>
              <a:rPr lang="ru-RU" sz="1400" dirty="0"/>
              <a:t> правил </a:t>
            </a:r>
            <a:r>
              <a:rPr lang="ru-RU" sz="1400" dirty="0" err="1"/>
              <a:t>утримання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власниками</a:t>
            </a:r>
            <a:r>
              <a:rPr lang="ru-RU" sz="1400" dirty="0"/>
              <a:t>, </a:t>
            </a:r>
            <a:r>
              <a:rPr lang="ru-RU" sz="1400" dirty="0" err="1">
                <a:solidFill>
                  <a:srgbClr val="FF0000"/>
                </a:solidFill>
                <a:hlinkClick r:id="rId3" tooltip="Російсько-українська війна (з 2014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війна</a:t>
            </a:r>
            <a:r>
              <a:rPr lang="ru-RU" sz="1400" dirty="0">
                <a:solidFill>
                  <a:srgbClr val="FF0000"/>
                </a:solidFill>
                <a:hlinkClick r:id="rId3" tooltip="Російсько-українська війна (з 2014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</a:t>
            </a:r>
            <a:r>
              <a:rPr lang="ru-RU" sz="1400" dirty="0" err="1">
                <a:solidFill>
                  <a:srgbClr val="FF0000"/>
                </a:solidFill>
                <a:hlinkClick r:id="rId3" tooltip="Російсько-українська війна (з 2014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Україні</a:t>
            </a:r>
            <a:r>
              <a:rPr lang="ru-RU" sz="1400" dirty="0"/>
              <a:t>. Все </a:t>
            </a:r>
            <a:r>
              <a:rPr lang="ru-RU" sz="1400" dirty="0" err="1"/>
              <a:t>це</a:t>
            </a:r>
            <a:r>
              <a:rPr lang="ru-RU" sz="1400" dirty="0"/>
              <a:t> є </a:t>
            </a:r>
            <a:r>
              <a:rPr lang="ru-RU" sz="1400" dirty="0" err="1"/>
              <a:t>передумовою</a:t>
            </a: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осередків</a:t>
            </a:r>
            <a:r>
              <a:rPr lang="ru-RU" sz="1400" dirty="0"/>
              <a:t> сказу </a:t>
            </a:r>
            <a:r>
              <a:rPr lang="ru-RU" sz="1400" dirty="0" err="1"/>
              <a:t>міського</a:t>
            </a:r>
            <a:r>
              <a:rPr lang="ru-RU" sz="1400" dirty="0"/>
              <a:t> типу. У </a:t>
            </a:r>
            <a:r>
              <a:rPr lang="ru-RU" sz="1400" dirty="0" err="1"/>
              <a:t>зв'язку</a:t>
            </a:r>
            <a:r>
              <a:rPr lang="ru-RU" sz="1400" dirty="0"/>
              <a:t> з </a:t>
            </a:r>
            <a:r>
              <a:rPr lang="ru-RU" sz="1400" dirty="0" err="1"/>
              <a:t>погіршенням</a:t>
            </a:r>
            <a:r>
              <a:rPr lang="ru-RU" sz="1400" dirty="0"/>
              <a:t> </a:t>
            </a:r>
            <a:r>
              <a:rPr lang="ru-RU" sz="1400" dirty="0" err="1"/>
              <a:t>епізоотичної</a:t>
            </a:r>
            <a:r>
              <a:rPr lang="ru-RU" sz="1400" dirty="0"/>
              <a:t> </a:t>
            </a:r>
            <a:r>
              <a:rPr lang="ru-RU" sz="1400" dirty="0" err="1"/>
              <a:t>ситуації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сказу </a:t>
            </a:r>
            <a:r>
              <a:rPr lang="ru-RU" sz="1400" dirty="0" err="1"/>
              <a:t>збільшилась</a:t>
            </a:r>
            <a:r>
              <a:rPr lang="ru-RU" sz="1400" dirty="0"/>
              <a:t> </a:t>
            </a:r>
            <a:r>
              <a:rPr lang="ru-RU" sz="1400" dirty="0" err="1"/>
              <a:t>загроза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 і </a:t>
            </a:r>
            <a:r>
              <a:rPr lang="ru-RU" sz="1400" dirty="0" err="1"/>
              <a:t>поширення</a:t>
            </a:r>
            <a:r>
              <a:rPr lang="ru-RU" sz="1400" dirty="0"/>
              <a:t>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. </a:t>
            </a:r>
          </a:p>
          <a:p>
            <a:r>
              <a:rPr lang="ru-RU" sz="1400" dirty="0" err="1"/>
              <a:t>Відомі</a:t>
            </a:r>
            <a:r>
              <a:rPr lang="ru-RU" sz="1400" dirty="0"/>
              <a:t> два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варіанти</a:t>
            </a:r>
            <a:r>
              <a:rPr lang="ru-RU" sz="1400" dirty="0"/>
              <a:t> </a:t>
            </a:r>
            <a:r>
              <a:rPr lang="ru-RU" sz="1400" dirty="0" err="1"/>
              <a:t>вірусу</a:t>
            </a:r>
            <a:r>
              <a:rPr lang="ru-RU" sz="1400" dirty="0"/>
              <a:t>: </a:t>
            </a:r>
            <a:r>
              <a:rPr lang="ru-RU" sz="1400" dirty="0" err="1"/>
              <a:t>польовий</a:t>
            </a:r>
            <a:r>
              <a:rPr lang="ru-RU" sz="1400" dirty="0"/>
              <a:t> (дикий),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циркулює</a:t>
            </a:r>
            <a:r>
              <a:rPr lang="ru-RU" sz="1400" dirty="0"/>
              <a:t> в </a:t>
            </a:r>
            <a:r>
              <a:rPr lang="ru-RU" sz="1400" dirty="0" err="1"/>
              <a:t>природних</a:t>
            </a:r>
            <a:r>
              <a:rPr lang="ru-RU" sz="1400" dirty="0"/>
              <a:t>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диких </a:t>
            </a:r>
            <a:r>
              <a:rPr lang="ru-RU" sz="1400" dirty="0" err="1"/>
              <a:t>тварин</a:t>
            </a:r>
            <a:r>
              <a:rPr lang="ru-RU" sz="1400" dirty="0"/>
              <a:t>, і </a:t>
            </a:r>
            <a:r>
              <a:rPr lang="ru-RU" sz="1400" dirty="0" err="1"/>
              <a:t>фіксований</a:t>
            </a:r>
            <a:r>
              <a:rPr lang="ru-RU" sz="1400" dirty="0"/>
              <a:t>, </a:t>
            </a:r>
            <a:r>
              <a:rPr lang="ru-RU" sz="1400" dirty="0" err="1"/>
              <a:t>отриманий</a:t>
            </a:r>
            <a:r>
              <a:rPr lang="ru-RU" sz="1400" dirty="0"/>
              <a:t> </a:t>
            </a:r>
            <a:r>
              <a:rPr lang="ru-RU" sz="1400" dirty="0" err="1"/>
              <a:t>Луї</a:t>
            </a:r>
            <a:r>
              <a:rPr lang="ru-RU" sz="1400" dirty="0"/>
              <a:t> Пастером.</a:t>
            </a:r>
          </a:p>
          <a:p>
            <a:r>
              <a:rPr lang="ru-RU" sz="1400" dirty="0" err="1"/>
              <a:t>Джерелом</a:t>
            </a:r>
            <a:r>
              <a:rPr lang="ru-RU" sz="1400" dirty="0"/>
              <a:t> та резервуаром </a:t>
            </a:r>
            <a:r>
              <a:rPr lang="ru-RU" sz="1400" dirty="0" err="1"/>
              <a:t>збудника</a:t>
            </a:r>
            <a:r>
              <a:rPr lang="ru-RU" sz="1400" dirty="0"/>
              <a:t> сказу є </a:t>
            </a:r>
            <a:r>
              <a:rPr lang="ru-RU" sz="1400" dirty="0" err="1"/>
              <a:t>дикі</a:t>
            </a:r>
            <a:r>
              <a:rPr lang="ru-RU" sz="1400" dirty="0"/>
              <a:t> та </a:t>
            </a:r>
            <a:r>
              <a:rPr lang="ru-RU" sz="1400" dirty="0" err="1"/>
              <a:t>свійські</a:t>
            </a:r>
            <a:r>
              <a:rPr lang="ru-RU" sz="1400" dirty="0"/>
              <a:t> </a:t>
            </a:r>
            <a:r>
              <a:rPr lang="ru-RU" sz="1400" dirty="0" err="1">
                <a:hlinkClick r:id="rId4" tooltip="Хижа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хижі</a:t>
            </a:r>
            <a:r>
              <a:rPr lang="ru-RU" sz="1400" dirty="0"/>
              <a:t> </a:t>
            </a:r>
            <a:r>
              <a:rPr lang="ru-RU" sz="1400" dirty="0" err="1"/>
              <a:t>тварини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належать до </a:t>
            </a:r>
            <a:r>
              <a:rPr lang="ru-RU" sz="1400" dirty="0" err="1"/>
              <a:t>класу</a:t>
            </a:r>
            <a:r>
              <a:rPr lang="ru-RU" sz="1400" dirty="0"/>
              <a:t> </a:t>
            </a:r>
            <a:r>
              <a:rPr lang="ru-RU" sz="1400" u="sng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ссавців</a:t>
            </a:r>
            <a:r>
              <a:rPr lang="ru-RU" sz="1400" dirty="0"/>
              <a:t>. </a:t>
            </a:r>
            <a:r>
              <a:rPr lang="ru-RU" sz="1400" dirty="0" err="1"/>
              <a:t>Розрізняють</a:t>
            </a:r>
            <a:r>
              <a:rPr lang="ru-RU" sz="1400" dirty="0"/>
              <a:t> </a:t>
            </a:r>
            <a:r>
              <a:rPr lang="ru-RU" sz="1400" dirty="0" err="1"/>
              <a:t>природні</a:t>
            </a:r>
            <a:r>
              <a:rPr lang="ru-RU" sz="1400" dirty="0"/>
              <a:t> </a:t>
            </a:r>
            <a:r>
              <a:rPr lang="ru-RU" sz="1400" dirty="0" err="1"/>
              <a:t>осередки</a:t>
            </a:r>
            <a:r>
              <a:rPr lang="ru-RU" sz="1400" dirty="0"/>
              <a:t> сказу,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формують</a:t>
            </a:r>
            <a:r>
              <a:rPr lang="ru-RU" sz="1400" dirty="0"/>
              <a:t> </a:t>
            </a:r>
            <a:r>
              <a:rPr lang="ru-RU" sz="1400" dirty="0" err="1"/>
              <a:t>дикі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 (</a:t>
            </a:r>
            <a:r>
              <a:rPr lang="ru-RU" sz="1400" dirty="0" err="1">
                <a:hlinkClick r:id="rId6" tooltip="Вов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вовки</a:t>
            </a:r>
            <a:r>
              <a:rPr lang="ru-RU" sz="1400" dirty="0"/>
              <a:t>, </a:t>
            </a:r>
            <a:r>
              <a:rPr lang="ru-RU" sz="1400" dirty="0" err="1">
                <a:hlinkClick r:id="rId7" tooltip="Лисиц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лисиці</a:t>
            </a:r>
            <a:r>
              <a:rPr lang="ru-RU" sz="1400" dirty="0"/>
              <a:t>, </a:t>
            </a:r>
            <a:r>
              <a:rPr lang="ru-RU" sz="1400" dirty="0" err="1">
                <a:hlinkClick r:id="rId8" tooltip="Борс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борсуки</a:t>
            </a:r>
            <a:r>
              <a:rPr lang="ru-RU" sz="1400" dirty="0"/>
              <a:t>, </a:t>
            </a:r>
            <a:r>
              <a:rPr lang="ru-RU" sz="1400" dirty="0" err="1">
                <a:hlinkClick r:id="rId9" tooltip="Єно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єноти</a:t>
            </a:r>
            <a:r>
              <a:rPr lang="ru-RU" sz="1400" dirty="0"/>
              <a:t>, </a:t>
            </a:r>
            <a:r>
              <a:rPr lang="ru-RU" sz="1400" dirty="0" err="1">
                <a:hlinkClick r:id="rId10" tooltip="Ми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миші</a:t>
            </a:r>
            <a:r>
              <a:rPr lang="ru-RU" sz="1400" dirty="0"/>
              <a:t>, </a:t>
            </a:r>
            <a:r>
              <a:rPr lang="ru-RU" sz="1400" dirty="0" err="1">
                <a:hlinkClick r:id="rId11" tooltip="Щу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щури</a:t>
            </a:r>
            <a:r>
              <a:rPr lang="ru-RU" sz="1400" dirty="0"/>
              <a:t>, </a:t>
            </a:r>
            <a:r>
              <a:rPr lang="ru-RU" sz="1400" dirty="0" err="1">
                <a:hlinkClick r:id="rId12" tooltip="Кажа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кажани</a:t>
            </a:r>
            <a:r>
              <a:rPr lang="ru-RU" sz="1400" dirty="0"/>
              <a:t>, </a:t>
            </a:r>
            <a:r>
              <a:rPr lang="ru-RU" sz="1400" dirty="0" err="1">
                <a:hlinkClick r:id="rId13" tooltip="Їжа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їжаки</a:t>
            </a:r>
            <a:r>
              <a:rPr lang="ru-RU" sz="1400" dirty="0"/>
              <a:t>, </a:t>
            </a:r>
            <a:r>
              <a:rPr lang="ru-RU" sz="1400" dirty="0">
                <a:hlinkClick r:id="rId14" tooltip="Шака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шакали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85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03928-1A56-4C37-B0C7-51C57FB2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Шляхи </a:t>
            </a:r>
            <a:r>
              <a:rPr lang="ru-RU" u="sng" dirty="0" err="1"/>
              <a:t>передачі</a:t>
            </a:r>
            <a:r>
              <a:rPr lang="ru-RU" u="sng" dirty="0"/>
              <a:t> сказу </a:t>
            </a:r>
            <a:r>
              <a:rPr lang="ru-RU" u="sng" dirty="0" err="1"/>
              <a:t>можуть</a:t>
            </a:r>
            <a:r>
              <a:rPr lang="ru-RU" u="sng" dirty="0"/>
              <a:t> бути: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57F20-2CA8-4040-977F-C97B00F7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Укус </a:t>
            </a:r>
            <a:r>
              <a:rPr lang="ru-RU" sz="1800" dirty="0" err="1"/>
              <a:t>інфікованої</a:t>
            </a:r>
            <a:r>
              <a:rPr lang="ru-RU" sz="1800" dirty="0"/>
              <a:t> </a:t>
            </a:r>
            <a:r>
              <a:rPr lang="ru-RU" sz="1800" dirty="0" err="1"/>
              <a:t>тварини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найпоширеніший</a:t>
            </a:r>
            <a:r>
              <a:rPr lang="ru-RU" sz="1800" dirty="0"/>
              <a:t> шлях </a:t>
            </a:r>
            <a:r>
              <a:rPr lang="ru-RU" sz="1800" dirty="0" err="1"/>
              <a:t>передачі</a:t>
            </a:r>
            <a:r>
              <a:rPr lang="ru-RU" sz="1800" dirty="0"/>
              <a:t> </a:t>
            </a:r>
            <a:r>
              <a:rPr lang="ru-RU" sz="1800" dirty="0" err="1"/>
              <a:t>вірусу</a:t>
            </a:r>
            <a:r>
              <a:rPr lang="ru-RU" sz="1800" dirty="0"/>
              <a:t> сказу. </a:t>
            </a:r>
            <a:r>
              <a:rPr lang="ru-RU" sz="1800" dirty="0" err="1"/>
              <a:t>Вірус</a:t>
            </a:r>
            <a:r>
              <a:rPr lang="ru-RU" sz="1800" dirty="0"/>
              <a:t> </a:t>
            </a:r>
            <a:r>
              <a:rPr lang="ru-RU" sz="1800" dirty="0" err="1"/>
              <a:t>міститься</a:t>
            </a:r>
            <a:r>
              <a:rPr lang="ru-RU" sz="1800" dirty="0"/>
              <a:t> в </a:t>
            </a:r>
            <a:r>
              <a:rPr lang="ru-RU" sz="1800" dirty="0" err="1"/>
              <a:t>слині</a:t>
            </a:r>
            <a:r>
              <a:rPr lang="ru-RU" sz="1800" dirty="0"/>
              <a:t> </a:t>
            </a:r>
            <a:r>
              <a:rPr lang="ru-RU" sz="1800" dirty="0" err="1"/>
              <a:t>інфікованої</a:t>
            </a:r>
            <a:r>
              <a:rPr lang="ru-RU" sz="1800" dirty="0"/>
              <a:t> </a:t>
            </a:r>
            <a:r>
              <a:rPr lang="ru-RU" sz="1800" dirty="0" err="1"/>
              <a:t>тварини</a:t>
            </a:r>
            <a:r>
              <a:rPr lang="ru-RU" sz="1800" dirty="0"/>
              <a:t> та </a:t>
            </a:r>
            <a:r>
              <a:rPr lang="ru-RU" sz="1800" dirty="0" err="1"/>
              <a:t>передається</a:t>
            </a:r>
            <a:r>
              <a:rPr lang="ru-RU" sz="1800" dirty="0"/>
              <a:t>, коли </a:t>
            </a:r>
            <a:r>
              <a:rPr lang="ru-RU" sz="1800" dirty="0" err="1"/>
              <a:t>тварина</a:t>
            </a:r>
            <a:r>
              <a:rPr lang="ru-RU" sz="1800" dirty="0"/>
              <a:t> </a:t>
            </a:r>
            <a:r>
              <a:rPr lang="ru-RU" sz="1800" dirty="0" err="1"/>
              <a:t>кусає</a:t>
            </a:r>
            <a:r>
              <a:rPr lang="ru-RU" sz="1800" dirty="0"/>
              <a:t> </a:t>
            </a:r>
            <a:r>
              <a:rPr lang="ru-RU" sz="1800" dirty="0" err="1"/>
              <a:t>іншу</a:t>
            </a:r>
            <a:r>
              <a:rPr lang="ru-RU" sz="1800" dirty="0"/>
              <a:t> </a:t>
            </a:r>
            <a:r>
              <a:rPr lang="ru-RU" sz="1800" dirty="0" err="1"/>
              <a:t>тварину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людину</a:t>
            </a:r>
            <a:r>
              <a:rPr lang="ru-RU" sz="1800" dirty="0"/>
              <a:t>.</a:t>
            </a:r>
          </a:p>
          <a:p>
            <a:r>
              <a:rPr lang="ru-RU" sz="1800" dirty="0"/>
              <a:t>Контакт </a:t>
            </a:r>
            <a:r>
              <a:rPr lang="ru-RU" sz="1800" dirty="0" err="1"/>
              <a:t>слини</a:t>
            </a:r>
            <a:r>
              <a:rPr lang="ru-RU" sz="1800" dirty="0"/>
              <a:t> з </a:t>
            </a:r>
            <a:r>
              <a:rPr lang="ru-RU" sz="1800" dirty="0" err="1"/>
              <a:t>відкритими</a:t>
            </a:r>
            <a:r>
              <a:rPr lang="ru-RU" sz="1800" dirty="0"/>
              <a:t> ранами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слизовими</a:t>
            </a:r>
            <a:r>
              <a:rPr lang="ru-RU" sz="1800" dirty="0"/>
              <a:t> </a:t>
            </a:r>
            <a:r>
              <a:rPr lang="ru-RU" sz="1800" dirty="0" err="1"/>
              <a:t>оболонками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інфікована</a:t>
            </a:r>
            <a:r>
              <a:rPr lang="ru-RU" sz="1800" dirty="0"/>
              <a:t> </a:t>
            </a:r>
            <a:r>
              <a:rPr lang="ru-RU" sz="1800" dirty="0" err="1"/>
              <a:t>слина</a:t>
            </a:r>
            <a:r>
              <a:rPr lang="ru-RU" sz="1800" dirty="0"/>
              <a:t> </a:t>
            </a:r>
            <a:r>
              <a:rPr lang="ru-RU" sz="1800" dirty="0" err="1"/>
              <a:t>потрапить</a:t>
            </a:r>
            <a:r>
              <a:rPr lang="ru-RU" sz="1800" dirty="0"/>
              <a:t> на </a:t>
            </a:r>
            <a:r>
              <a:rPr lang="ru-RU" sz="1800" dirty="0" err="1"/>
              <a:t>відкриту</a:t>
            </a:r>
            <a:r>
              <a:rPr lang="ru-RU" sz="1800" dirty="0"/>
              <a:t> рану, </a:t>
            </a:r>
            <a:r>
              <a:rPr lang="ru-RU" sz="1800" dirty="0" err="1"/>
              <a:t>слизову</a:t>
            </a:r>
            <a:r>
              <a:rPr lang="ru-RU" sz="1800" dirty="0"/>
              <a:t> </a:t>
            </a:r>
            <a:r>
              <a:rPr lang="ru-RU" sz="1800" dirty="0" err="1"/>
              <a:t>оболонку</a:t>
            </a:r>
            <a:r>
              <a:rPr lang="ru-RU" sz="1800" dirty="0"/>
              <a:t> очей, рота </a:t>
            </a:r>
            <a:r>
              <a:rPr lang="ru-RU" sz="1800" dirty="0" err="1"/>
              <a:t>або</a:t>
            </a:r>
            <a:r>
              <a:rPr lang="ru-RU" sz="1800" dirty="0"/>
              <a:t> носа, </a:t>
            </a:r>
            <a:r>
              <a:rPr lang="ru-RU" sz="1800" dirty="0" err="1"/>
              <a:t>вірус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проникнути</a:t>
            </a:r>
            <a:r>
              <a:rPr lang="ru-RU" sz="1800" dirty="0"/>
              <a:t> в </a:t>
            </a:r>
            <a:r>
              <a:rPr lang="ru-RU" sz="1800" dirty="0" err="1"/>
              <a:t>організм</a:t>
            </a:r>
            <a:r>
              <a:rPr lang="ru-RU" sz="1800" dirty="0"/>
              <a:t> і </a:t>
            </a:r>
            <a:r>
              <a:rPr lang="ru-RU" sz="1800" dirty="0" err="1"/>
              <a:t>спричинити</a:t>
            </a:r>
            <a:r>
              <a:rPr lang="ru-RU" sz="1800" dirty="0"/>
              <a:t> </a:t>
            </a:r>
            <a:r>
              <a:rPr lang="ru-RU" sz="1800" dirty="0" err="1"/>
              <a:t>захворювання</a:t>
            </a:r>
            <a:r>
              <a:rPr lang="ru-RU" sz="1800" dirty="0"/>
              <a:t>.</a:t>
            </a:r>
          </a:p>
          <a:p>
            <a:r>
              <a:rPr lang="ru-RU" sz="1800" dirty="0"/>
              <a:t>Укус </a:t>
            </a:r>
            <a:r>
              <a:rPr lang="ru-RU" sz="1800" dirty="0" err="1"/>
              <a:t>або</a:t>
            </a:r>
            <a:r>
              <a:rPr lang="ru-RU" sz="1800" dirty="0"/>
              <a:t> контакт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кажанами</a:t>
            </a:r>
            <a:r>
              <a:rPr lang="ru-RU" sz="1800" dirty="0"/>
              <a:t>. </a:t>
            </a:r>
            <a:r>
              <a:rPr lang="ru-RU" sz="1800" dirty="0" err="1"/>
              <a:t>Найчастіше</a:t>
            </a:r>
            <a:r>
              <a:rPr lang="ru-RU" sz="1800" dirty="0"/>
              <a:t> </a:t>
            </a:r>
            <a:r>
              <a:rPr lang="ru-RU" sz="1800" dirty="0" err="1"/>
              <a:t>носіями</a:t>
            </a:r>
            <a:r>
              <a:rPr lang="ru-RU" sz="1800" dirty="0"/>
              <a:t> </a:t>
            </a:r>
            <a:r>
              <a:rPr lang="ru-RU" sz="1800" dirty="0" err="1"/>
              <a:t>вірусу</a:t>
            </a:r>
            <a:r>
              <a:rPr lang="ru-RU" sz="1800" dirty="0"/>
              <a:t> сказу є </a:t>
            </a:r>
            <a:r>
              <a:rPr lang="ru-RU" sz="1800" dirty="0" err="1"/>
              <a:t>кажани</a:t>
            </a:r>
            <a:r>
              <a:rPr lang="ru-RU" sz="1800" dirty="0"/>
              <a:t>. У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випадках</a:t>
            </a:r>
            <a:r>
              <a:rPr lang="ru-RU" sz="1800" dirty="0"/>
              <a:t> люди могли </a:t>
            </a:r>
            <a:r>
              <a:rPr lang="ru-RU" sz="1800" dirty="0" err="1"/>
              <a:t>заразитися</a:t>
            </a:r>
            <a:r>
              <a:rPr lang="ru-RU" sz="1800" dirty="0"/>
              <a:t> на сказ, не </a:t>
            </a:r>
            <a:r>
              <a:rPr lang="ru-RU" sz="1800" dirty="0" err="1"/>
              <a:t>усвідомлюючи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укушені</a:t>
            </a:r>
            <a:r>
              <a:rPr lang="ru-RU" sz="1800" dirty="0"/>
              <a:t> </a:t>
            </a:r>
            <a:r>
              <a:rPr lang="ru-RU" sz="1800" dirty="0" err="1"/>
              <a:t>кажаном</a:t>
            </a:r>
            <a:r>
              <a:rPr lang="ru-RU" sz="1800" dirty="0"/>
              <a:t>.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43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B4B03-FFF7-47C9-8ADF-9AAF378A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u="sng" dirty="0" err="1"/>
              <a:t>Симтоми</a:t>
            </a:r>
            <a:r>
              <a:rPr lang="uk-UA" sz="4400" u="sng" dirty="0"/>
              <a:t> сказу(стадії):</a:t>
            </a:r>
            <a:endParaRPr lang="ru-RU" sz="44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11882-323B-4F58-80B2-8E4F845A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728" y="1885285"/>
            <a:ext cx="7796540" cy="3997828"/>
          </a:xfrm>
        </p:spPr>
        <p:txBody>
          <a:bodyPr>
            <a:norm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Початкова </a:t>
            </a:r>
            <a:r>
              <a:rPr lang="ru-RU" sz="1600" b="1" dirty="0" err="1">
                <a:solidFill>
                  <a:srgbClr val="FF0000"/>
                </a:solidFill>
              </a:rPr>
              <a:t>стадія</a:t>
            </a:r>
            <a:br>
              <a:rPr lang="ru-RU" sz="1400" dirty="0"/>
            </a:br>
            <a:r>
              <a:rPr lang="ru-RU" sz="1400" dirty="0"/>
              <a:t>У </a:t>
            </a:r>
            <a:r>
              <a:rPr lang="ru-RU" sz="1400" dirty="0" err="1"/>
              <a:t>початковій</a:t>
            </a:r>
            <a:r>
              <a:rPr lang="ru-RU" sz="1400" dirty="0"/>
              <a:t> </a:t>
            </a:r>
            <a:r>
              <a:rPr lang="ru-RU" sz="1400" dirty="0" err="1"/>
              <a:t>стадії</a:t>
            </a:r>
            <a:r>
              <a:rPr lang="ru-RU" sz="1400" dirty="0"/>
              <a:t> </a:t>
            </a:r>
            <a:r>
              <a:rPr lang="ru-RU" sz="1400" dirty="0" err="1"/>
              <a:t>тварина</a:t>
            </a:r>
            <a:r>
              <a:rPr lang="ru-RU" sz="1400" dirty="0"/>
              <a:t>, яка хвора на сказ,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проявляти</a:t>
            </a:r>
            <a:r>
              <a:rPr lang="ru-RU" sz="1400" dirty="0"/>
              <a:t> </a:t>
            </a:r>
            <a:r>
              <a:rPr lang="ru-RU" sz="1400" dirty="0" err="1"/>
              <a:t>загальні</a:t>
            </a:r>
            <a:r>
              <a:rPr lang="ru-RU" sz="1400" dirty="0"/>
              <a:t> </a:t>
            </a:r>
            <a:r>
              <a:rPr lang="ru-RU" sz="1400" dirty="0" err="1"/>
              <a:t>ознаки</a:t>
            </a:r>
            <a:r>
              <a:rPr lang="ru-RU" sz="1400" dirty="0"/>
              <a:t> </a:t>
            </a:r>
            <a:r>
              <a:rPr lang="ru-RU" sz="1400" dirty="0" err="1"/>
              <a:t>нездужання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в </a:t>
            </a:r>
            <a:r>
              <a:rPr lang="ru-RU" sz="1400" dirty="0" err="1"/>
              <a:t>поведінці</a:t>
            </a:r>
            <a:r>
              <a:rPr lang="ru-RU" sz="1400" dirty="0"/>
              <a:t>. </a:t>
            </a:r>
            <a:r>
              <a:rPr lang="ru-RU" sz="1400" dirty="0" err="1"/>
              <a:t>Симптоми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включати</a:t>
            </a:r>
            <a:r>
              <a:rPr lang="ru-RU" sz="1400" dirty="0"/>
              <a:t>:</a:t>
            </a:r>
          </a:p>
          <a:p>
            <a:pPr fontAlgn="base"/>
            <a:r>
              <a:rPr lang="ru-RU" sz="1400" dirty="0" err="1"/>
              <a:t>Недостатній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відсутній</a:t>
            </a:r>
            <a:r>
              <a:rPr lang="ru-RU" sz="1400" dirty="0"/>
              <a:t> </a:t>
            </a:r>
            <a:r>
              <a:rPr lang="ru-RU" sz="1400" dirty="0" err="1"/>
              <a:t>апетит</a:t>
            </a:r>
            <a:r>
              <a:rPr lang="ru-RU" sz="1400" dirty="0"/>
              <a:t>. </a:t>
            </a:r>
            <a:r>
              <a:rPr lang="ru-RU" sz="1400" dirty="0" err="1"/>
              <a:t>Тварина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втратити</a:t>
            </a:r>
            <a:r>
              <a:rPr lang="ru-RU" sz="1400" dirty="0"/>
              <a:t> </a:t>
            </a:r>
            <a:r>
              <a:rPr lang="ru-RU" sz="1400" dirty="0" err="1"/>
              <a:t>інтерес</a:t>
            </a:r>
            <a:r>
              <a:rPr lang="ru-RU" sz="1400" dirty="0"/>
              <a:t> до </a:t>
            </a:r>
            <a:r>
              <a:rPr lang="ru-RU" sz="1400" dirty="0" err="1"/>
              <a:t>їжі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</a:t>
            </a:r>
            <a:r>
              <a:rPr lang="ru-RU" sz="1400" dirty="0" err="1"/>
              <a:t>відмовлятися</a:t>
            </a:r>
            <a:r>
              <a:rPr lang="ru-RU" sz="1400" dirty="0"/>
              <a:t> </a:t>
            </a:r>
            <a:r>
              <a:rPr lang="ru-RU" sz="1400" dirty="0" err="1"/>
              <a:t>їсти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Зміна</a:t>
            </a:r>
            <a:r>
              <a:rPr lang="ru-RU" sz="1400" dirty="0"/>
              <a:t> </a:t>
            </a:r>
            <a:r>
              <a:rPr lang="ru-RU" sz="1400" dirty="0" err="1"/>
              <a:t>поведінки</a:t>
            </a:r>
            <a:r>
              <a:rPr lang="ru-RU" sz="1400" dirty="0"/>
              <a:t>. </a:t>
            </a:r>
            <a:r>
              <a:rPr lang="ru-RU" sz="1400" dirty="0" err="1"/>
              <a:t>Тварина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стати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агресивною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наляканою</a:t>
            </a:r>
            <a:r>
              <a:rPr lang="ru-RU" sz="1400" dirty="0"/>
              <a:t>,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зазвичай</a:t>
            </a:r>
            <a:r>
              <a:rPr lang="ru-RU" sz="1400" dirty="0"/>
              <a:t>.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проявляти</a:t>
            </a:r>
            <a:r>
              <a:rPr lang="ru-RU" sz="1400" dirty="0"/>
              <a:t> </a:t>
            </a:r>
            <a:r>
              <a:rPr lang="ru-RU" sz="1400" dirty="0" err="1"/>
              <a:t>незвичну</a:t>
            </a:r>
            <a:r>
              <a:rPr lang="ru-RU" sz="1400" dirty="0"/>
              <a:t> </a:t>
            </a:r>
            <a:r>
              <a:rPr lang="ru-RU" sz="1400" dirty="0" err="1"/>
              <a:t>пасивність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втрату</a:t>
            </a:r>
            <a:r>
              <a:rPr lang="ru-RU" sz="1400" dirty="0"/>
              <a:t> </a:t>
            </a:r>
            <a:r>
              <a:rPr lang="ru-RU" sz="1400" dirty="0" err="1"/>
              <a:t>інтересу</a:t>
            </a:r>
            <a:r>
              <a:rPr lang="ru-RU" sz="1400" dirty="0"/>
              <a:t> до </a:t>
            </a:r>
            <a:r>
              <a:rPr lang="ru-RU" sz="1400" dirty="0" err="1"/>
              <a:t>звичних</a:t>
            </a:r>
            <a:r>
              <a:rPr lang="ru-RU" sz="1400" dirty="0"/>
              <a:t> активностей.</a:t>
            </a:r>
          </a:p>
          <a:p>
            <a:pPr fontAlgn="base"/>
            <a:r>
              <a:rPr lang="ru-RU" sz="1400" dirty="0"/>
              <a:t>Лихоманка. </a:t>
            </a:r>
            <a:r>
              <a:rPr lang="ru-RU" sz="1400" dirty="0" err="1"/>
              <a:t>Тварина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підвищену</a:t>
            </a:r>
            <a:r>
              <a:rPr lang="ru-RU" sz="1400" dirty="0"/>
              <a:t> температуру </a:t>
            </a:r>
            <a:r>
              <a:rPr lang="ru-RU" sz="1400" dirty="0" err="1"/>
              <a:t>тіла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Подразнення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покусування</a:t>
            </a:r>
            <a:r>
              <a:rPr lang="ru-RU" sz="1400" dirty="0"/>
              <a:t> на </a:t>
            </a:r>
            <a:r>
              <a:rPr lang="ru-RU" sz="1400" dirty="0" err="1"/>
              <a:t>місці</a:t>
            </a:r>
            <a:r>
              <a:rPr lang="ru-RU" sz="1400" dirty="0"/>
              <a:t> укусу. </a:t>
            </a:r>
            <a:r>
              <a:rPr lang="ru-RU" sz="1400" dirty="0" err="1"/>
              <a:t>Тварина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постійно</a:t>
            </a:r>
            <a:r>
              <a:rPr lang="ru-RU" sz="1400" dirty="0"/>
              <a:t> </a:t>
            </a:r>
            <a:r>
              <a:rPr lang="ru-RU" sz="1400" dirty="0" err="1"/>
              <a:t>гризти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чухати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укусу.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66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6C9DF9-26F0-4F44-BD0F-FAA9AAB0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900" b="1" u="sng" dirty="0">
                <a:solidFill>
                  <a:srgbClr val="FF0000"/>
                </a:solidFill>
              </a:rPr>
              <a:t>Активна </a:t>
            </a:r>
            <a:r>
              <a:rPr lang="ru-RU" sz="1900" b="1" u="sng" dirty="0" err="1">
                <a:solidFill>
                  <a:srgbClr val="FF0000"/>
                </a:solidFill>
              </a:rPr>
              <a:t>стадія</a:t>
            </a:r>
            <a:br>
              <a:rPr lang="ru-RU" dirty="0"/>
            </a:br>
            <a:r>
              <a:rPr lang="ru-RU" sz="1400" dirty="0"/>
              <a:t>В </a:t>
            </a:r>
            <a:r>
              <a:rPr lang="ru-RU" sz="1400" dirty="0" err="1"/>
              <a:t>активній</a:t>
            </a:r>
            <a:r>
              <a:rPr lang="ru-RU" sz="1400" dirty="0"/>
              <a:t> </a:t>
            </a:r>
            <a:r>
              <a:rPr lang="ru-RU" sz="1400" dirty="0" err="1"/>
              <a:t>стадії</a:t>
            </a:r>
            <a:r>
              <a:rPr lang="ru-RU" sz="1400" dirty="0"/>
              <a:t>, сказ у </a:t>
            </a:r>
            <a:r>
              <a:rPr lang="ru-RU" sz="1400" dirty="0" err="1"/>
              <a:t>тварини</a:t>
            </a:r>
            <a:r>
              <a:rPr lang="ru-RU" sz="1400" dirty="0"/>
              <a:t>, </a:t>
            </a:r>
            <a:r>
              <a:rPr lang="ru-RU" sz="1400" dirty="0" err="1"/>
              <a:t>ознаки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стають</a:t>
            </a:r>
            <a:r>
              <a:rPr lang="ru-RU" sz="1400" dirty="0"/>
              <a:t>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вираженими</a:t>
            </a:r>
            <a:r>
              <a:rPr lang="ru-RU" sz="1400" dirty="0"/>
              <a:t>,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спостерігати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симптоми</a:t>
            </a:r>
            <a:r>
              <a:rPr lang="ru-RU" sz="1400" dirty="0"/>
              <a:t>:</a:t>
            </a:r>
          </a:p>
          <a:p>
            <a:pPr fontAlgn="base"/>
            <a:r>
              <a:rPr lang="ru-RU" sz="1400" dirty="0" err="1"/>
              <a:t>Поведінкові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стають</a:t>
            </a:r>
            <a:r>
              <a:rPr lang="ru-RU" sz="1400" dirty="0"/>
              <a:t>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помітними</a:t>
            </a:r>
            <a:r>
              <a:rPr lang="ru-RU" sz="1400" dirty="0"/>
              <a:t>. </a:t>
            </a:r>
            <a:r>
              <a:rPr lang="ru-RU" sz="1400" dirty="0" err="1"/>
              <a:t>Тварина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стати </a:t>
            </a:r>
            <a:r>
              <a:rPr lang="ru-RU" sz="1400" dirty="0" err="1"/>
              <a:t>надзвичайно</a:t>
            </a:r>
            <a:r>
              <a:rPr lang="ru-RU" sz="1400" dirty="0"/>
              <a:t> </a:t>
            </a:r>
            <a:r>
              <a:rPr lang="ru-RU" sz="1400" dirty="0" err="1"/>
              <a:t>агресивною</a:t>
            </a:r>
            <a:r>
              <a:rPr lang="ru-RU" sz="1400" dirty="0"/>
              <a:t>, </a:t>
            </a:r>
            <a:r>
              <a:rPr lang="ru-RU" sz="1400" dirty="0" err="1"/>
              <a:t>нападаючи</a:t>
            </a:r>
            <a:r>
              <a:rPr lang="ru-RU" sz="1400" dirty="0"/>
              <a:t> на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</a:t>
            </a:r>
            <a:r>
              <a:rPr lang="ru-RU" sz="1400" dirty="0" err="1"/>
              <a:t>предмети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на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власника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Втрата</a:t>
            </a:r>
            <a:r>
              <a:rPr lang="ru-RU" sz="1400" dirty="0"/>
              <a:t> </a:t>
            </a:r>
            <a:r>
              <a:rPr lang="ru-RU" sz="1400" dirty="0" err="1"/>
              <a:t>координації</a:t>
            </a:r>
            <a:r>
              <a:rPr lang="ru-RU" sz="1400" dirty="0"/>
              <a:t>. </a:t>
            </a:r>
            <a:r>
              <a:rPr lang="ru-RU" sz="1400" dirty="0" err="1"/>
              <a:t>Тварина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проявляти</a:t>
            </a:r>
            <a:r>
              <a:rPr lang="ru-RU" sz="1400" dirty="0"/>
              <a:t> знаки </a:t>
            </a:r>
            <a:r>
              <a:rPr lang="ru-RU" sz="1400" dirty="0" err="1"/>
              <a:t>спотикання</a:t>
            </a:r>
            <a:r>
              <a:rPr lang="ru-RU" sz="1400" dirty="0"/>
              <a:t>, </a:t>
            </a:r>
            <a:r>
              <a:rPr lang="ru-RU" sz="1400" dirty="0" err="1"/>
              <a:t>хитання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проблем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балансуванням</a:t>
            </a:r>
            <a:r>
              <a:rPr lang="ru-RU" sz="1400" dirty="0"/>
              <a:t> і </a:t>
            </a:r>
            <a:r>
              <a:rPr lang="ru-RU" sz="1400" dirty="0" err="1"/>
              <a:t>координацією</a:t>
            </a:r>
            <a:r>
              <a:rPr lang="ru-RU" sz="1400" dirty="0"/>
              <a:t> </a:t>
            </a:r>
            <a:r>
              <a:rPr lang="ru-RU" sz="1400" dirty="0" err="1"/>
              <a:t>рухів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Поява</a:t>
            </a:r>
            <a:r>
              <a:rPr lang="ru-RU" sz="1400" dirty="0"/>
              <a:t> </a:t>
            </a:r>
            <a:r>
              <a:rPr lang="ru-RU" sz="1400" dirty="0" err="1"/>
              <a:t>великої</a:t>
            </a:r>
            <a:r>
              <a:rPr lang="ru-RU" sz="1400" dirty="0"/>
              <a:t>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слини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піни</a:t>
            </a:r>
            <a:r>
              <a:rPr lang="ru-RU" sz="1400" dirty="0"/>
              <a:t> з рота,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пов’язані</a:t>
            </a:r>
            <a:r>
              <a:rPr lang="ru-RU" sz="1400" dirty="0"/>
              <a:t> з </a:t>
            </a:r>
            <a:r>
              <a:rPr lang="ru-RU" sz="1400" dirty="0" err="1"/>
              <a:t>паралічем</a:t>
            </a:r>
            <a:r>
              <a:rPr lang="ru-RU" sz="1400" dirty="0"/>
              <a:t> глотки та </a:t>
            </a:r>
            <a:r>
              <a:rPr lang="ru-RU" sz="1400" dirty="0" err="1"/>
              <a:t>нездатністю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 </a:t>
            </a:r>
            <a:r>
              <a:rPr lang="ru-RU" sz="1400" dirty="0" err="1"/>
              <a:t>ковтати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err="1"/>
              <a:t>Незвичайний</a:t>
            </a:r>
            <a:r>
              <a:rPr lang="ru-RU" sz="1400" dirty="0"/>
              <a:t> страх води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світла</a:t>
            </a:r>
            <a:r>
              <a:rPr lang="ru-RU" sz="1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8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116</TotalTime>
  <Words>1443</Words>
  <Application>Microsoft Office PowerPoint</Application>
  <PresentationFormat>Широкий екран</PresentationFormat>
  <Paragraphs>62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Мэдисон</vt:lpstr>
      <vt:lpstr>Презентація PowerPoint</vt:lpstr>
      <vt:lpstr>ПЕРОРАЛЬНА ВАКЦИНАЦІЯ диких мясоїдних тварин</vt:lpstr>
      <vt:lpstr>План</vt:lpstr>
      <vt:lpstr>СКАЗ - гостра контактна зоонозна невиліковна інфекційна хвороба, яку спричинює нейротропний вірус сказу (англ. rabies virus) із роду Lyssavirus. Характеризується розвитком своєрідного енцефаліту зі смертельним пошкодженням центральної нервової системи (ЦНС). </vt:lpstr>
      <vt:lpstr>Презентація PowerPoint</vt:lpstr>
      <vt:lpstr>Природне джерело збудника</vt:lpstr>
      <vt:lpstr>Шляхи передачі сказу можуть бути:</vt:lpstr>
      <vt:lpstr>Симтоми сказу(стадії):</vt:lpstr>
      <vt:lpstr>Презентація PowerPoint</vt:lpstr>
      <vt:lpstr>Презентація PowerPoint</vt:lpstr>
      <vt:lpstr>Пероральна імунізація диких тварин</vt:lpstr>
      <vt:lpstr>Презентація PowerPoint</vt:lpstr>
      <vt:lpstr>Презентація PowerPoint</vt:lpstr>
      <vt:lpstr>Наші фахівці району та небайдужі помічники при розкладанні принади</vt:lpstr>
      <vt:lpstr>ВИСНОВКИ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User</cp:lastModifiedBy>
  <cp:revision>4</cp:revision>
  <dcterms:created xsi:type="dcterms:W3CDTF">2025-03-04T12:28:12Z</dcterms:created>
  <dcterms:modified xsi:type="dcterms:W3CDTF">2025-03-11T14:46:54Z</dcterms:modified>
</cp:coreProperties>
</file>