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56" r:id="rId9"/>
    <p:sldId id="265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7" autoAdjust="0"/>
  </p:normalViewPr>
  <p:slideViewPr>
    <p:cSldViewPr>
      <p:cViewPr>
        <p:scale>
          <a:sx n="58" d="100"/>
          <a:sy n="58" d="100"/>
        </p:scale>
        <p:origin x="-544" y="-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14E0-500C-4B25-BA30-8B0E990F0E5C}" type="datetimeFigureOut">
              <a:rPr lang="uk-UA" smtClean="0"/>
              <a:t>21.04.2026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92610-86A5-44F8-BDE2-8C13FEE0404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89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92610-86A5-44F8-BDE2-8C13FEE0404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93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0948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308" y="3681348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64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4" y="0"/>
                </a:lnTo>
                <a:lnTo>
                  <a:pt x="0" y="6858000"/>
                </a:lnTo>
                <a:lnTo>
                  <a:pt x="3007359" y="6858000"/>
                </a:lnTo>
                <a:lnTo>
                  <a:pt x="300735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84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2" y="6858000"/>
                </a:lnTo>
                <a:lnTo>
                  <a:pt x="2587015" y="6858000"/>
                </a:lnTo>
                <a:lnTo>
                  <a:pt x="258701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29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61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3" y="6858000"/>
                </a:lnTo>
                <a:lnTo>
                  <a:pt x="2851263" y="6858000"/>
                </a:lnTo>
                <a:lnTo>
                  <a:pt x="2851263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5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6" y="0"/>
                </a:moveTo>
                <a:lnTo>
                  <a:pt x="1018419" y="0"/>
                </a:lnTo>
                <a:lnTo>
                  <a:pt x="0" y="6858000"/>
                </a:lnTo>
                <a:lnTo>
                  <a:pt x="1290066" y="6858000"/>
                </a:lnTo>
                <a:lnTo>
                  <a:pt x="1290066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9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70" y="6858000"/>
                </a:lnTo>
                <a:lnTo>
                  <a:pt x="1248432" y="6858000"/>
                </a:lnTo>
                <a:lnTo>
                  <a:pt x="124843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708" y="3589909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562" y="240436"/>
            <a:ext cx="2526919" cy="8408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0948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308" y="3681348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64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4" y="0"/>
                </a:lnTo>
                <a:lnTo>
                  <a:pt x="0" y="6858000"/>
                </a:lnTo>
                <a:lnTo>
                  <a:pt x="3007359" y="6858000"/>
                </a:lnTo>
                <a:lnTo>
                  <a:pt x="300735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84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2" y="6858000"/>
                </a:lnTo>
                <a:lnTo>
                  <a:pt x="2587015" y="6858000"/>
                </a:lnTo>
                <a:lnTo>
                  <a:pt x="258701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29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61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3" y="6858000"/>
                </a:lnTo>
                <a:lnTo>
                  <a:pt x="2851263" y="6858000"/>
                </a:lnTo>
                <a:lnTo>
                  <a:pt x="2851263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5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6" y="0"/>
                </a:moveTo>
                <a:lnTo>
                  <a:pt x="1018419" y="0"/>
                </a:lnTo>
                <a:lnTo>
                  <a:pt x="0" y="6858000"/>
                </a:lnTo>
                <a:lnTo>
                  <a:pt x="1290066" y="6858000"/>
                </a:lnTo>
                <a:lnTo>
                  <a:pt x="1290066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9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70" y="6858000"/>
                </a:lnTo>
                <a:lnTo>
                  <a:pt x="1248432" y="6858000"/>
                </a:lnTo>
                <a:lnTo>
                  <a:pt x="124843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708" y="3589909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370948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425308" y="3681348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181464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4" y="0"/>
                </a:lnTo>
                <a:lnTo>
                  <a:pt x="0" y="6858000"/>
                </a:lnTo>
                <a:lnTo>
                  <a:pt x="3007359" y="6858000"/>
                </a:lnTo>
                <a:lnTo>
                  <a:pt x="300735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604984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2" y="6858000"/>
                </a:lnTo>
                <a:lnTo>
                  <a:pt x="2587015" y="6858000"/>
                </a:lnTo>
                <a:lnTo>
                  <a:pt x="258701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3229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337561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3" y="6858000"/>
                </a:lnTo>
                <a:lnTo>
                  <a:pt x="2851263" y="6858000"/>
                </a:lnTo>
                <a:lnTo>
                  <a:pt x="2851263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089875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6" y="0"/>
                </a:moveTo>
                <a:lnTo>
                  <a:pt x="1018419" y="0"/>
                </a:lnTo>
                <a:lnTo>
                  <a:pt x="0" y="6858000"/>
                </a:lnTo>
                <a:lnTo>
                  <a:pt x="1290066" y="6858000"/>
                </a:lnTo>
                <a:lnTo>
                  <a:pt x="1290066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094039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70" y="6858000"/>
                </a:lnTo>
                <a:lnTo>
                  <a:pt x="1248432" y="6858000"/>
                </a:lnTo>
                <a:lnTo>
                  <a:pt x="124843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0371708" y="3589909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4572000"/>
            <a:ext cx="12192000" cy="2286000"/>
          </a:xfrm>
          <a:custGeom>
            <a:avLst/>
            <a:gdLst/>
            <a:ahLst/>
            <a:cxnLst/>
            <a:rect l="l" t="t" r="r" b="b"/>
            <a:pathLst>
              <a:path w="12192000" h="2286000">
                <a:moveTo>
                  <a:pt x="12192000" y="0"/>
                </a:moveTo>
                <a:lnTo>
                  <a:pt x="0" y="0"/>
                </a:lnTo>
                <a:lnTo>
                  <a:pt x="0" y="2286000"/>
                </a:lnTo>
                <a:lnTo>
                  <a:pt x="12192000" y="2286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196576" y="4572000"/>
            <a:ext cx="393700" cy="2286000"/>
          </a:xfrm>
          <a:custGeom>
            <a:avLst/>
            <a:gdLst/>
            <a:ahLst/>
            <a:cxnLst/>
            <a:rect l="l" t="t" r="r" b="b"/>
            <a:pathLst>
              <a:path w="393700" h="2286000">
                <a:moveTo>
                  <a:pt x="0" y="0"/>
                </a:moveTo>
                <a:lnTo>
                  <a:pt x="393573" y="2286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425308" y="4572000"/>
            <a:ext cx="3383279" cy="2286000"/>
          </a:xfrm>
          <a:custGeom>
            <a:avLst/>
            <a:gdLst/>
            <a:ahLst/>
            <a:cxnLst/>
            <a:rect l="l" t="t" r="r" b="b"/>
            <a:pathLst>
              <a:path w="3383279" h="2286000">
                <a:moveTo>
                  <a:pt x="3383026" y="0"/>
                </a:moveTo>
                <a:lnTo>
                  <a:pt x="0" y="2286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181465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4" y="0"/>
                </a:lnTo>
                <a:lnTo>
                  <a:pt x="0" y="6858000"/>
                </a:lnTo>
                <a:lnTo>
                  <a:pt x="3007359" y="6858000"/>
                </a:lnTo>
                <a:lnTo>
                  <a:pt x="300735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604985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2" y="6858000"/>
                </a:lnTo>
                <a:lnTo>
                  <a:pt x="2587015" y="6858000"/>
                </a:lnTo>
                <a:lnTo>
                  <a:pt x="258701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932291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337561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3" y="6858000"/>
                </a:lnTo>
                <a:lnTo>
                  <a:pt x="2851263" y="6858000"/>
                </a:lnTo>
                <a:lnTo>
                  <a:pt x="2851263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089875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6" y="0"/>
                </a:moveTo>
                <a:lnTo>
                  <a:pt x="1018419" y="0"/>
                </a:lnTo>
                <a:lnTo>
                  <a:pt x="0" y="6858000"/>
                </a:lnTo>
                <a:lnTo>
                  <a:pt x="1290066" y="6858000"/>
                </a:lnTo>
                <a:lnTo>
                  <a:pt x="1290066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094039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70" y="6858000"/>
                </a:lnTo>
                <a:lnTo>
                  <a:pt x="1248432" y="6858000"/>
                </a:lnTo>
                <a:lnTo>
                  <a:pt x="124843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0371708" y="3589909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0"/>
            <a:ext cx="12192000" cy="4572000"/>
          </a:xfrm>
          <a:custGeom>
            <a:avLst/>
            <a:gdLst/>
            <a:ahLst/>
            <a:cxnLst/>
            <a:rect l="l" t="t" r="r" b="b"/>
            <a:pathLst>
              <a:path w="12192000" h="4572000">
                <a:moveTo>
                  <a:pt x="12192000" y="0"/>
                </a:moveTo>
                <a:lnTo>
                  <a:pt x="0" y="0"/>
                </a:lnTo>
                <a:lnTo>
                  <a:pt x="0" y="4572000"/>
                </a:lnTo>
                <a:lnTo>
                  <a:pt x="12192000" y="4572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018" y="1379855"/>
            <a:ext cx="2483739" cy="233984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5461" y="1216913"/>
            <a:ext cx="2483739" cy="250278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4989" y="1149096"/>
            <a:ext cx="2706878" cy="258826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0053" y="664844"/>
            <a:ext cx="2706878" cy="31517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0948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5308" y="3681348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464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59" y="0"/>
                </a:moveTo>
                <a:lnTo>
                  <a:pt x="2043054" y="0"/>
                </a:lnTo>
                <a:lnTo>
                  <a:pt x="0" y="6858000"/>
                </a:lnTo>
                <a:lnTo>
                  <a:pt x="3007359" y="6858000"/>
                </a:lnTo>
                <a:lnTo>
                  <a:pt x="3007359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984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15" y="0"/>
                </a:moveTo>
                <a:lnTo>
                  <a:pt x="0" y="0"/>
                </a:lnTo>
                <a:lnTo>
                  <a:pt x="1207922" y="6858000"/>
                </a:lnTo>
                <a:lnTo>
                  <a:pt x="2587015" y="6858000"/>
                </a:lnTo>
                <a:lnTo>
                  <a:pt x="2587015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290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708" y="0"/>
                </a:moveTo>
                <a:lnTo>
                  <a:pt x="0" y="3809999"/>
                </a:lnTo>
                <a:lnTo>
                  <a:pt x="3259708" y="3809999"/>
                </a:lnTo>
                <a:lnTo>
                  <a:pt x="325970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561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63" y="0"/>
                </a:moveTo>
                <a:lnTo>
                  <a:pt x="0" y="0"/>
                </a:lnTo>
                <a:lnTo>
                  <a:pt x="2467723" y="6858000"/>
                </a:lnTo>
                <a:lnTo>
                  <a:pt x="2851263" y="6858000"/>
                </a:lnTo>
                <a:lnTo>
                  <a:pt x="2851263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758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66" y="0"/>
                </a:moveTo>
                <a:lnTo>
                  <a:pt x="1018419" y="0"/>
                </a:lnTo>
                <a:lnTo>
                  <a:pt x="0" y="6858000"/>
                </a:lnTo>
                <a:lnTo>
                  <a:pt x="1290066" y="6858000"/>
                </a:lnTo>
                <a:lnTo>
                  <a:pt x="1290066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39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32" y="0"/>
                </a:moveTo>
                <a:lnTo>
                  <a:pt x="0" y="0"/>
                </a:lnTo>
                <a:lnTo>
                  <a:pt x="1107970" y="6858000"/>
                </a:lnTo>
                <a:lnTo>
                  <a:pt x="1248432" y="6858000"/>
                </a:lnTo>
                <a:lnTo>
                  <a:pt x="124843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1708" y="3589909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16" y="0"/>
                </a:moveTo>
                <a:lnTo>
                  <a:pt x="0" y="3268090"/>
                </a:lnTo>
                <a:lnTo>
                  <a:pt x="1817116" y="3268090"/>
                </a:lnTo>
                <a:lnTo>
                  <a:pt x="1817116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6532" y="44958"/>
            <a:ext cx="51231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100" y="1104646"/>
            <a:ext cx="7014209" cy="236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g"/><Relationship Id="rId7" Type="http://schemas.openxmlformats.org/officeDocument/2006/relationships/hyperlink" Target="http://www.lesnachata.inf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4.jpg"/><Relationship Id="rId7" Type="http://schemas.openxmlformats.org/officeDocument/2006/relationships/image" Target="../media/image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.jpg"/><Relationship Id="rId4" Type="http://schemas.openxmlformats.org/officeDocument/2006/relationships/image" Target="../media/image35.jp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9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275365"/>
            <a:ext cx="8915400" cy="1536318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lang="uk-UA" sz="2800" dirty="0">
                <a:latin typeface="Arial Black" panose="020B0A04020102020204" pitchFamily="34" charset="0"/>
                <a:cs typeface="Arial" panose="020B0604020202020204" pitchFamily="34" charset="0"/>
              </a:rPr>
              <a:t>Програма підтримки та відновлення сімей загиблих і безвісти зниклих захисників України</a:t>
            </a:r>
            <a:endParaRPr lang="uk-UA" sz="28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8760" y="346924"/>
            <a:ext cx="1284206" cy="8722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7850" y="205528"/>
            <a:ext cx="2526238" cy="860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25" y="211543"/>
            <a:ext cx="860947" cy="8609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3401" y="2867846"/>
            <a:ext cx="906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Fundation Folkowisko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та БО БФ «Вгору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Вгору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Україна» запрошує на літній відпочинок та відновлення для дітей і матерів із громад Дніпропетровської області та Миколаївської області.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Цього літа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Fundation Folkowisko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створили в Польщі дві зміни реабілітаційного табору: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16–26 червня — 60 осіб (43 дитини та 17 матусь)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14–24 липня — 60 осіб (43 дитини та 17 матусь) 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програмі беруть участь діти загиблих захисників разом із матусями. Усі родини — із сіл Дніпропетровської області та Миколаївської області.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Протягом 10 днів учасники проходитимуть відновлення у безпечному середовищі — у лісовій резиденції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Rezydencja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Leśna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Польща, поблизу міста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Цішанів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uk-UA" dirty="0"/>
          </a:p>
          <a:p>
            <a:endParaRPr lang="en-US" dirty="0">
              <a:latin typeface="Trebuchet MS" panose="020B0603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974F41-60B7-403A-B3DF-2D93EAEA2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86" y="205528"/>
            <a:ext cx="2316875" cy="7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8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322830" cy="5666740"/>
            <a:chOff x="0" y="0"/>
            <a:chExt cx="2322830" cy="56667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42644" cy="5666740"/>
            </a:xfrm>
            <a:custGeom>
              <a:avLst/>
              <a:gdLst/>
              <a:ahLst/>
              <a:cxnLst/>
              <a:rect l="l" t="t" r="r" b="b"/>
              <a:pathLst>
                <a:path w="842644" h="5666740">
                  <a:moveTo>
                    <a:pt x="842594" y="0"/>
                  </a:moveTo>
                  <a:lnTo>
                    <a:pt x="0" y="0"/>
                  </a:lnTo>
                  <a:lnTo>
                    <a:pt x="0" y="5666155"/>
                  </a:lnTo>
                  <a:lnTo>
                    <a:pt x="842594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948" y="151218"/>
              <a:ext cx="1441704" cy="47971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5253" y="4013187"/>
            <a:ext cx="4767072" cy="26814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21" y="4013162"/>
            <a:ext cx="4790567" cy="26936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28530" y="3642017"/>
            <a:ext cx="2268728" cy="302501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38400" y="44958"/>
            <a:ext cx="56713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Black" panose="020B0A04020102020204" pitchFamily="34" charset="0"/>
              </a:rPr>
              <a:t>Локація</a:t>
            </a:r>
            <a:r>
              <a:rPr spc="-45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і</a:t>
            </a:r>
            <a:r>
              <a:rPr spc="-65" dirty="0">
                <a:latin typeface="Arial Black" panose="020B0A04020102020204" pitchFamily="34" charset="0"/>
              </a:rPr>
              <a:t> </a:t>
            </a:r>
            <a:r>
              <a:rPr spc="-10" dirty="0">
                <a:latin typeface="Arial Black" panose="020B0A04020102020204" pitchFamily="34" charset="0"/>
              </a:rPr>
              <a:t>розміщення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89773" y="1192911"/>
            <a:ext cx="4499102" cy="199161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85800" y="1295400"/>
            <a:ext cx="6860235" cy="2171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2140"/>
              </a:lnSpc>
              <a:spcBef>
                <a:spcPts val="10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Готельний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комлекс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«Лісна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Хата»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с.Ковалівка,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Цішанів,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Польща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140"/>
              </a:lnSpc>
            </a:pPr>
            <a:r>
              <a:rPr sz="18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Kowalówka</a:t>
            </a:r>
            <a:r>
              <a:rPr sz="1800" spc="-55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2a,</a:t>
            </a:r>
            <a:r>
              <a:rPr sz="1800" spc="-8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Poland,</a:t>
            </a:r>
            <a:r>
              <a:rPr sz="1800" spc="-7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Cieszanów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>
              <a:lnSpc>
                <a:spcPct val="100000"/>
              </a:lnSpc>
              <a:spcBef>
                <a:spcPts val="1435"/>
              </a:spcBef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https:/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/www.lesnachata.info/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">
              <a:lnSpc>
                <a:spcPct val="100000"/>
              </a:lnSpc>
              <a:spcBef>
                <a:spcPts val="121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Будиночки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6-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людей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усіма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зручностями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20955">
              <a:lnSpc>
                <a:spcPct val="134700"/>
              </a:lnSpc>
              <a:spcBef>
                <a:spcPts val="18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Ліс,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затишок</a:t>
            </a:r>
            <a:r>
              <a:rPr sz="1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але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необхідне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комфортного</a:t>
            </a:r>
            <a:r>
              <a:rPr sz="1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проживання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Сніданок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(шведський</a:t>
            </a:r>
            <a:r>
              <a:rPr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стіл)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обід,</a:t>
            </a:r>
            <a:r>
              <a:rPr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вечеря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11" y="83820"/>
            <a:ext cx="670807" cy="6708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300" y="125437"/>
            <a:ext cx="1441704" cy="4797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9484" y="4451222"/>
            <a:ext cx="3876166" cy="21803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300" y="4451222"/>
            <a:ext cx="3877564" cy="21803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88679" y="2218689"/>
            <a:ext cx="2472944" cy="43981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8401" y="44958"/>
            <a:ext cx="65502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Black" panose="020B0A04020102020204" pitchFamily="34" charset="0"/>
              </a:rPr>
              <a:t>Який</a:t>
            </a:r>
            <a:r>
              <a:rPr spc="-90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формат</a:t>
            </a:r>
            <a:r>
              <a:rPr spc="-95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для</a:t>
            </a:r>
            <a:r>
              <a:rPr spc="-100" dirty="0">
                <a:latin typeface="Arial Black" panose="020B0A04020102020204" pitchFamily="34" charset="0"/>
              </a:rPr>
              <a:t> </a:t>
            </a:r>
            <a:r>
              <a:rPr spc="-10" dirty="0">
                <a:latin typeface="Arial Black" panose="020B0A04020102020204" pitchFamily="34" charset="0"/>
              </a:rPr>
              <a:t>дітей?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9040" y="1072337"/>
            <a:ext cx="7656830" cy="283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Небайдужі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креативні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аніматори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/вчителі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Польщі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будуть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дітьми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uk-UA" sz="1800" spc="-25" dirty="0">
                <a:latin typeface="Arial" panose="020B0604020202020204" pitchFamily="34" charset="0"/>
                <a:cs typeface="Arial" panose="020B0604020202020204" pitchFamily="34" charset="0"/>
              </a:rPr>
              <a:t>:00 години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165">
              <a:lnSpc>
                <a:spcPct val="100000"/>
              </a:lnSpc>
              <a:spcBef>
                <a:spcPts val="157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Активні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ігри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спокійні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майстер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класи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аніматорами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свіжому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повітрі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закритій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безпечній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ігровій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формі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58925">
              <a:lnSpc>
                <a:spcPct val="183100"/>
              </a:lnSpc>
              <a:spcBef>
                <a:spcPts val="12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Українська,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Польска,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Англійска</a:t>
            </a:r>
            <a:r>
              <a:rPr sz="1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sz="18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забав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Спілкування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доброзичливій</a:t>
            </a:r>
            <a:r>
              <a:rPr sz="18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невимушеній</a:t>
            </a:r>
            <a:r>
              <a:rPr sz="1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атмосфері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8518" y="1783588"/>
            <a:ext cx="475615" cy="515620"/>
            <a:chOff x="288518" y="1783588"/>
            <a:chExt cx="475615" cy="515620"/>
          </a:xfrm>
        </p:grpSpPr>
        <p:sp>
          <p:nvSpPr>
            <p:cNvPr id="10" name="object 10"/>
            <p:cNvSpPr/>
            <p:nvPr/>
          </p:nvSpPr>
          <p:spPr>
            <a:xfrm>
              <a:off x="298043" y="1793113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364248" y="212598"/>
                  </a:moveTo>
                  <a:lnTo>
                    <a:pt x="364248" y="283845"/>
                  </a:lnTo>
                  <a:lnTo>
                    <a:pt x="456311" y="248285"/>
                  </a:lnTo>
                  <a:lnTo>
                    <a:pt x="364248" y="212598"/>
                  </a:lnTo>
                  <a:close/>
                </a:path>
                <a:path w="456565" h="496569">
                  <a:moveTo>
                    <a:pt x="260908" y="396366"/>
                  </a:moveTo>
                  <a:lnTo>
                    <a:pt x="195414" y="396366"/>
                  </a:lnTo>
                  <a:lnTo>
                    <a:pt x="228155" y="496442"/>
                  </a:lnTo>
                  <a:lnTo>
                    <a:pt x="260908" y="396366"/>
                  </a:lnTo>
                  <a:close/>
                </a:path>
                <a:path w="456565" h="496569">
                  <a:moveTo>
                    <a:pt x="108788" y="327787"/>
                  </a:moveTo>
                  <a:lnTo>
                    <a:pt x="66827" y="423799"/>
                  </a:lnTo>
                  <a:lnTo>
                    <a:pt x="155092" y="378078"/>
                  </a:lnTo>
                  <a:lnTo>
                    <a:pt x="108788" y="327787"/>
                  </a:lnTo>
                  <a:close/>
                </a:path>
                <a:path w="456565" h="496569">
                  <a:moveTo>
                    <a:pt x="347535" y="327787"/>
                  </a:moveTo>
                  <a:lnTo>
                    <a:pt x="301231" y="378078"/>
                  </a:lnTo>
                  <a:lnTo>
                    <a:pt x="389470" y="423799"/>
                  </a:lnTo>
                  <a:lnTo>
                    <a:pt x="347535" y="327787"/>
                  </a:lnTo>
                  <a:close/>
                </a:path>
                <a:path w="456565" h="496569">
                  <a:moveTo>
                    <a:pt x="228155" y="124206"/>
                  </a:moveTo>
                  <a:lnTo>
                    <a:pt x="183751" y="133949"/>
                  </a:lnTo>
                  <a:lnTo>
                    <a:pt x="147493" y="160528"/>
                  </a:lnTo>
                  <a:lnTo>
                    <a:pt x="123047" y="199965"/>
                  </a:lnTo>
                  <a:lnTo>
                    <a:pt x="114084" y="248285"/>
                  </a:lnTo>
                  <a:lnTo>
                    <a:pt x="123047" y="296550"/>
                  </a:lnTo>
                  <a:lnTo>
                    <a:pt x="147493" y="335994"/>
                  </a:lnTo>
                  <a:lnTo>
                    <a:pt x="183751" y="362602"/>
                  </a:lnTo>
                  <a:lnTo>
                    <a:pt x="228155" y="372363"/>
                  </a:lnTo>
                  <a:lnTo>
                    <a:pt x="272561" y="362602"/>
                  </a:lnTo>
                  <a:lnTo>
                    <a:pt x="308824" y="335994"/>
                  </a:lnTo>
                  <a:lnTo>
                    <a:pt x="333273" y="296550"/>
                  </a:lnTo>
                  <a:lnTo>
                    <a:pt x="342239" y="248285"/>
                  </a:lnTo>
                  <a:lnTo>
                    <a:pt x="333273" y="199965"/>
                  </a:lnTo>
                  <a:lnTo>
                    <a:pt x="308824" y="160528"/>
                  </a:lnTo>
                  <a:lnTo>
                    <a:pt x="272561" y="133949"/>
                  </a:lnTo>
                  <a:lnTo>
                    <a:pt x="228155" y="124206"/>
                  </a:lnTo>
                  <a:close/>
                </a:path>
                <a:path w="456565" h="496569">
                  <a:moveTo>
                    <a:pt x="92075" y="212598"/>
                  </a:moveTo>
                  <a:lnTo>
                    <a:pt x="0" y="248285"/>
                  </a:lnTo>
                  <a:lnTo>
                    <a:pt x="92075" y="283845"/>
                  </a:lnTo>
                  <a:lnTo>
                    <a:pt x="92075" y="212598"/>
                  </a:lnTo>
                  <a:close/>
                </a:path>
                <a:path w="456565" h="496569">
                  <a:moveTo>
                    <a:pt x="66827" y="72771"/>
                  </a:moveTo>
                  <a:lnTo>
                    <a:pt x="108788" y="168783"/>
                  </a:lnTo>
                  <a:lnTo>
                    <a:pt x="155092" y="118363"/>
                  </a:lnTo>
                  <a:lnTo>
                    <a:pt x="66827" y="72771"/>
                  </a:lnTo>
                  <a:close/>
                </a:path>
                <a:path w="456565" h="496569">
                  <a:moveTo>
                    <a:pt x="389470" y="72771"/>
                  </a:moveTo>
                  <a:lnTo>
                    <a:pt x="301231" y="118363"/>
                  </a:lnTo>
                  <a:lnTo>
                    <a:pt x="347535" y="168783"/>
                  </a:lnTo>
                  <a:lnTo>
                    <a:pt x="389470" y="72771"/>
                  </a:lnTo>
                  <a:close/>
                </a:path>
                <a:path w="456565" h="496569">
                  <a:moveTo>
                    <a:pt x="228155" y="0"/>
                  </a:moveTo>
                  <a:lnTo>
                    <a:pt x="195414" y="100202"/>
                  </a:lnTo>
                  <a:lnTo>
                    <a:pt x="260908" y="100202"/>
                  </a:lnTo>
                  <a:lnTo>
                    <a:pt x="22815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043" y="1793113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456311" y="248285"/>
                  </a:moveTo>
                  <a:lnTo>
                    <a:pt x="364248" y="283845"/>
                  </a:lnTo>
                  <a:lnTo>
                    <a:pt x="364248" y="212598"/>
                  </a:lnTo>
                  <a:lnTo>
                    <a:pt x="456311" y="248285"/>
                  </a:lnTo>
                  <a:close/>
                </a:path>
                <a:path w="456565" h="496569">
                  <a:moveTo>
                    <a:pt x="389470" y="72771"/>
                  </a:moveTo>
                  <a:lnTo>
                    <a:pt x="347535" y="168783"/>
                  </a:lnTo>
                  <a:lnTo>
                    <a:pt x="301231" y="118363"/>
                  </a:lnTo>
                  <a:lnTo>
                    <a:pt x="389470" y="72771"/>
                  </a:lnTo>
                  <a:close/>
                </a:path>
                <a:path w="456565" h="496569">
                  <a:moveTo>
                    <a:pt x="228155" y="0"/>
                  </a:moveTo>
                  <a:lnTo>
                    <a:pt x="260908" y="100202"/>
                  </a:lnTo>
                  <a:lnTo>
                    <a:pt x="195414" y="100202"/>
                  </a:lnTo>
                  <a:lnTo>
                    <a:pt x="228155" y="0"/>
                  </a:lnTo>
                  <a:close/>
                </a:path>
                <a:path w="456565" h="496569">
                  <a:moveTo>
                    <a:pt x="66827" y="72771"/>
                  </a:moveTo>
                  <a:lnTo>
                    <a:pt x="155092" y="118363"/>
                  </a:lnTo>
                  <a:lnTo>
                    <a:pt x="108788" y="168783"/>
                  </a:lnTo>
                  <a:lnTo>
                    <a:pt x="66827" y="72771"/>
                  </a:lnTo>
                  <a:close/>
                </a:path>
                <a:path w="456565" h="496569">
                  <a:moveTo>
                    <a:pt x="0" y="248285"/>
                  </a:moveTo>
                  <a:lnTo>
                    <a:pt x="92075" y="212598"/>
                  </a:lnTo>
                  <a:lnTo>
                    <a:pt x="92075" y="283845"/>
                  </a:lnTo>
                  <a:lnTo>
                    <a:pt x="0" y="248285"/>
                  </a:lnTo>
                  <a:close/>
                </a:path>
                <a:path w="456565" h="496569">
                  <a:moveTo>
                    <a:pt x="66827" y="423799"/>
                  </a:moveTo>
                  <a:lnTo>
                    <a:pt x="108788" y="327787"/>
                  </a:lnTo>
                  <a:lnTo>
                    <a:pt x="155092" y="378078"/>
                  </a:lnTo>
                  <a:lnTo>
                    <a:pt x="66827" y="423799"/>
                  </a:lnTo>
                  <a:close/>
                </a:path>
                <a:path w="456565" h="496569">
                  <a:moveTo>
                    <a:pt x="228155" y="496442"/>
                  </a:moveTo>
                  <a:lnTo>
                    <a:pt x="195414" y="396366"/>
                  </a:lnTo>
                  <a:lnTo>
                    <a:pt x="260908" y="396366"/>
                  </a:lnTo>
                  <a:lnTo>
                    <a:pt x="228155" y="496442"/>
                  </a:lnTo>
                  <a:close/>
                </a:path>
                <a:path w="456565" h="496569">
                  <a:moveTo>
                    <a:pt x="389470" y="423799"/>
                  </a:moveTo>
                  <a:lnTo>
                    <a:pt x="301231" y="378078"/>
                  </a:lnTo>
                  <a:lnTo>
                    <a:pt x="347535" y="327787"/>
                  </a:lnTo>
                  <a:lnTo>
                    <a:pt x="389470" y="423799"/>
                  </a:lnTo>
                  <a:close/>
                </a:path>
                <a:path w="456565" h="496569">
                  <a:moveTo>
                    <a:pt x="114084" y="248285"/>
                  </a:moveTo>
                  <a:lnTo>
                    <a:pt x="123047" y="199965"/>
                  </a:lnTo>
                  <a:lnTo>
                    <a:pt x="147493" y="160528"/>
                  </a:lnTo>
                  <a:lnTo>
                    <a:pt x="183751" y="133949"/>
                  </a:lnTo>
                  <a:lnTo>
                    <a:pt x="228155" y="124206"/>
                  </a:lnTo>
                  <a:lnTo>
                    <a:pt x="272561" y="133949"/>
                  </a:lnTo>
                  <a:lnTo>
                    <a:pt x="308824" y="160527"/>
                  </a:lnTo>
                  <a:lnTo>
                    <a:pt x="333273" y="199965"/>
                  </a:lnTo>
                  <a:lnTo>
                    <a:pt x="342239" y="248285"/>
                  </a:lnTo>
                  <a:lnTo>
                    <a:pt x="333273" y="296550"/>
                  </a:lnTo>
                  <a:lnTo>
                    <a:pt x="308824" y="335994"/>
                  </a:lnTo>
                  <a:lnTo>
                    <a:pt x="272561" y="362602"/>
                  </a:lnTo>
                  <a:lnTo>
                    <a:pt x="228155" y="372363"/>
                  </a:lnTo>
                  <a:lnTo>
                    <a:pt x="183751" y="362602"/>
                  </a:lnTo>
                  <a:lnTo>
                    <a:pt x="147493" y="335994"/>
                  </a:lnTo>
                  <a:lnTo>
                    <a:pt x="123047" y="296550"/>
                  </a:lnTo>
                  <a:lnTo>
                    <a:pt x="114084" y="248285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88518" y="2419857"/>
            <a:ext cx="475615" cy="515620"/>
            <a:chOff x="288518" y="2419857"/>
            <a:chExt cx="475615" cy="515620"/>
          </a:xfrm>
        </p:grpSpPr>
        <p:sp>
          <p:nvSpPr>
            <p:cNvPr id="13" name="object 13"/>
            <p:cNvSpPr/>
            <p:nvPr/>
          </p:nvSpPr>
          <p:spPr>
            <a:xfrm>
              <a:off x="298043" y="2429382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364248" y="212597"/>
                  </a:moveTo>
                  <a:lnTo>
                    <a:pt x="364248" y="283844"/>
                  </a:lnTo>
                  <a:lnTo>
                    <a:pt x="456311" y="248157"/>
                  </a:lnTo>
                  <a:lnTo>
                    <a:pt x="364248" y="212597"/>
                  </a:lnTo>
                  <a:close/>
                </a:path>
                <a:path w="456565" h="496569">
                  <a:moveTo>
                    <a:pt x="260908" y="396239"/>
                  </a:moveTo>
                  <a:lnTo>
                    <a:pt x="195414" y="396239"/>
                  </a:lnTo>
                  <a:lnTo>
                    <a:pt x="228155" y="496442"/>
                  </a:lnTo>
                  <a:lnTo>
                    <a:pt x="260908" y="396239"/>
                  </a:lnTo>
                  <a:close/>
                </a:path>
                <a:path w="456565" h="496569">
                  <a:moveTo>
                    <a:pt x="108788" y="327659"/>
                  </a:moveTo>
                  <a:lnTo>
                    <a:pt x="66827" y="423671"/>
                  </a:lnTo>
                  <a:lnTo>
                    <a:pt x="155092" y="378078"/>
                  </a:lnTo>
                  <a:lnTo>
                    <a:pt x="108788" y="327659"/>
                  </a:lnTo>
                  <a:close/>
                </a:path>
                <a:path w="456565" h="496569">
                  <a:moveTo>
                    <a:pt x="347535" y="327659"/>
                  </a:moveTo>
                  <a:lnTo>
                    <a:pt x="301231" y="378078"/>
                  </a:lnTo>
                  <a:lnTo>
                    <a:pt x="389470" y="423671"/>
                  </a:lnTo>
                  <a:lnTo>
                    <a:pt x="347535" y="327659"/>
                  </a:lnTo>
                  <a:close/>
                </a:path>
                <a:path w="456565" h="496569">
                  <a:moveTo>
                    <a:pt x="228155" y="124078"/>
                  </a:moveTo>
                  <a:lnTo>
                    <a:pt x="183751" y="133822"/>
                  </a:lnTo>
                  <a:lnTo>
                    <a:pt x="147493" y="160400"/>
                  </a:lnTo>
                  <a:lnTo>
                    <a:pt x="123047" y="199838"/>
                  </a:lnTo>
                  <a:lnTo>
                    <a:pt x="114084" y="248157"/>
                  </a:lnTo>
                  <a:lnTo>
                    <a:pt x="123047" y="296477"/>
                  </a:lnTo>
                  <a:lnTo>
                    <a:pt x="147493" y="335915"/>
                  </a:lnTo>
                  <a:lnTo>
                    <a:pt x="183751" y="362493"/>
                  </a:lnTo>
                  <a:lnTo>
                    <a:pt x="228155" y="372237"/>
                  </a:lnTo>
                  <a:lnTo>
                    <a:pt x="272561" y="362493"/>
                  </a:lnTo>
                  <a:lnTo>
                    <a:pt x="308824" y="335915"/>
                  </a:lnTo>
                  <a:lnTo>
                    <a:pt x="333273" y="296477"/>
                  </a:lnTo>
                  <a:lnTo>
                    <a:pt x="342239" y="248157"/>
                  </a:lnTo>
                  <a:lnTo>
                    <a:pt x="333273" y="199838"/>
                  </a:lnTo>
                  <a:lnTo>
                    <a:pt x="308824" y="160400"/>
                  </a:lnTo>
                  <a:lnTo>
                    <a:pt x="272561" y="133822"/>
                  </a:lnTo>
                  <a:lnTo>
                    <a:pt x="228155" y="124078"/>
                  </a:lnTo>
                  <a:close/>
                </a:path>
                <a:path w="456565" h="496569">
                  <a:moveTo>
                    <a:pt x="92075" y="212597"/>
                  </a:moveTo>
                  <a:lnTo>
                    <a:pt x="0" y="248157"/>
                  </a:lnTo>
                  <a:lnTo>
                    <a:pt x="92075" y="283844"/>
                  </a:lnTo>
                  <a:lnTo>
                    <a:pt x="92075" y="212597"/>
                  </a:lnTo>
                  <a:close/>
                </a:path>
                <a:path w="456565" h="496569">
                  <a:moveTo>
                    <a:pt x="66827" y="72643"/>
                  </a:moveTo>
                  <a:lnTo>
                    <a:pt x="108788" y="168655"/>
                  </a:lnTo>
                  <a:lnTo>
                    <a:pt x="155092" y="118363"/>
                  </a:lnTo>
                  <a:lnTo>
                    <a:pt x="66827" y="72643"/>
                  </a:lnTo>
                  <a:close/>
                </a:path>
                <a:path w="456565" h="496569">
                  <a:moveTo>
                    <a:pt x="389470" y="72643"/>
                  </a:moveTo>
                  <a:lnTo>
                    <a:pt x="301231" y="118363"/>
                  </a:lnTo>
                  <a:lnTo>
                    <a:pt x="347535" y="168655"/>
                  </a:lnTo>
                  <a:lnTo>
                    <a:pt x="389470" y="72643"/>
                  </a:lnTo>
                  <a:close/>
                </a:path>
                <a:path w="456565" h="496569">
                  <a:moveTo>
                    <a:pt x="228155" y="0"/>
                  </a:moveTo>
                  <a:lnTo>
                    <a:pt x="195414" y="100075"/>
                  </a:lnTo>
                  <a:lnTo>
                    <a:pt x="260908" y="100075"/>
                  </a:lnTo>
                  <a:lnTo>
                    <a:pt x="22815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8043" y="2429382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456311" y="248157"/>
                  </a:moveTo>
                  <a:lnTo>
                    <a:pt x="364248" y="283844"/>
                  </a:lnTo>
                  <a:lnTo>
                    <a:pt x="364248" y="212597"/>
                  </a:lnTo>
                  <a:lnTo>
                    <a:pt x="456311" y="248157"/>
                  </a:lnTo>
                  <a:close/>
                </a:path>
                <a:path w="456565" h="496569">
                  <a:moveTo>
                    <a:pt x="389470" y="72643"/>
                  </a:moveTo>
                  <a:lnTo>
                    <a:pt x="347535" y="168655"/>
                  </a:lnTo>
                  <a:lnTo>
                    <a:pt x="301231" y="118363"/>
                  </a:lnTo>
                  <a:lnTo>
                    <a:pt x="389470" y="72643"/>
                  </a:lnTo>
                  <a:close/>
                </a:path>
                <a:path w="456565" h="496569">
                  <a:moveTo>
                    <a:pt x="228155" y="0"/>
                  </a:moveTo>
                  <a:lnTo>
                    <a:pt x="260908" y="100075"/>
                  </a:lnTo>
                  <a:lnTo>
                    <a:pt x="195414" y="100075"/>
                  </a:lnTo>
                  <a:lnTo>
                    <a:pt x="228155" y="0"/>
                  </a:lnTo>
                  <a:close/>
                </a:path>
                <a:path w="456565" h="496569">
                  <a:moveTo>
                    <a:pt x="66827" y="72643"/>
                  </a:moveTo>
                  <a:lnTo>
                    <a:pt x="155092" y="118363"/>
                  </a:lnTo>
                  <a:lnTo>
                    <a:pt x="108788" y="168655"/>
                  </a:lnTo>
                  <a:lnTo>
                    <a:pt x="66827" y="72643"/>
                  </a:lnTo>
                  <a:close/>
                </a:path>
                <a:path w="456565" h="496569">
                  <a:moveTo>
                    <a:pt x="0" y="248157"/>
                  </a:moveTo>
                  <a:lnTo>
                    <a:pt x="92075" y="212597"/>
                  </a:lnTo>
                  <a:lnTo>
                    <a:pt x="92075" y="283844"/>
                  </a:lnTo>
                  <a:lnTo>
                    <a:pt x="0" y="248157"/>
                  </a:lnTo>
                  <a:close/>
                </a:path>
                <a:path w="456565" h="496569">
                  <a:moveTo>
                    <a:pt x="66827" y="423671"/>
                  </a:moveTo>
                  <a:lnTo>
                    <a:pt x="108788" y="327659"/>
                  </a:lnTo>
                  <a:lnTo>
                    <a:pt x="155092" y="378078"/>
                  </a:lnTo>
                  <a:lnTo>
                    <a:pt x="66827" y="423671"/>
                  </a:lnTo>
                  <a:close/>
                </a:path>
                <a:path w="456565" h="496569">
                  <a:moveTo>
                    <a:pt x="228155" y="496442"/>
                  </a:moveTo>
                  <a:lnTo>
                    <a:pt x="195414" y="396239"/>
                  </a:lnTo>
                  <a:lnTo>
                    <a:pt x="260908" y="396239"/>
                  </a:lnTo>
                  <a:lnTo>
                    <a:pt x="228155" y="496442"/>
                  </a:lnTo>
                  <a:close/>
                </a:path>
                <a:path w="456565" h="496569">
                  <a:moveTo>
                    <a:pt x="389470" y="423671"/>
                  </a:moveTo>
                  <a:lnTo>
                    <a:pt x="301231" y="378078"/>
                  </a:lnTo>
                  <a:lnTo>
                    <a:pt x="347535" y="327659"/>
                  </a:lnTo>
                  <a:lnTo>
                    <a:pt x="389470" y="423671"/>
                  </a:lnTo>
                  <a:close/>
                </a:path>
                <a:path w="456565" h="496569">
                  <a:moveTo>
                    <a:pt x="114084" y="248157"/>
                  </a:moveTo>
                  <a:lnTo>
                    <a:pt x="123047" y="199838"/>
                  </a:lnTo>
                  <a:lnTo>
                    <a:pt x="147493" y="160400"/>
                  </a:lnTo>
                  <a:lnTo>
                    <a:pt x="183751" y="133822"/>
                  </a:lnTo>
                  <a:lnTo>
                    <a:pt x="228155" y="124078"/>
                  </a:lnTo>
                  <a:lnTo>
                    <a:pt x="272561" y="133822"/>
                  </a:lnTo>
                  <a:lnTo>
                    <a:pt x="308824" y="160400"/>
                  </a:lnTo>
                  <a:lnTo>
                    <a:pt x="333273" y="199838"/>
                  </a:lnTo>
                  <a:lnTo>
                    <a:pt x="342239" y="248157"/>
                  </a:lnTo>
                  <a:lnTo>
                    <a:pt x="333273" y="296477"/>
                  </a:lnTo>
                  <a:lnTo>
                    <a:pt x="308824" y="335914"/>
                  </a:lnTo>
                  <a:lnTo>
                    <a:pt x="272561" y="362493"/>
                  </a:lnTo>
                  <a:lnTo>
                    <a:pt x="228155" y="372237"/>
                  </a:lnTo>
                  <a:lnTo>
                    <a:pt x="183751" y="362493"/>
                  </a:lnTo>
                  <a:lnTo>
                    <a:pt x="147493" y="335915"/>
                  </a:lnTo>
                  <a:lnTo>
                    <a:pt x="123047" y="296477"/>
                  </a:lnTo>
                  <a:lnTo>
                    <a:pt x="114084" y="248157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64464" y="2989452"/>
            <a:ext cx="475615" cy="515620"/>
            <a:chOff x="264464" y="2989452"/>
            <a:chExt cx="475615" cy="515620"/>
          </a:xfrm>
        </p:grpSpPr>
        <p:sp>
          <p:nvSpPr>
            <p:cNvPr id="16" name="object 16"/>
            <p:cNvSpPr/>
            <p:nvPr/>
          </p:nvSpPr>
          <p:spPr>
            <a:xfrm>
              <a:off x="273989" y="2998977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364248" y="212598"/>
                  </a:moveTo>
                  <a:lnTo>
                    <a:pt x="364248" y="283845"/>
                  </a:lnTo>
                  <a:lnTo>
                    <a:pt x="456310" y="248285"/>
                  </a:lnTo>
                  <a:lnTo>
                    <a:pt x="364248" y="212598"/>
                  </a:lnTo>
                  <a:close/>
                </a:path>
                <a:path w="456565" h="496570">
                  <a:moveTo>
                    <a:pt x="260896" y="396239"/>
                  </a:moveTo>
                  <a:lnTo>
                    <a:pt x="195414" y="396239"/>
                  </a:lnTo>
                  <a:lnTo>
                    <a:pt x="228155" y="496443"/>
                  </a:lnTo>
                  <a:lnTo>
                    <a:pt x="260896" y="396239"/>
                  </a:lnTo>
                  <a:close/>
                </a:path>
                <a:path w="456565" h="496570">
                  <a:moveTo>
                    <a:pt x="108788" y="327787"/>
                  </a:moveTo>
                  <a:lnTo>
                    <a:pt x="66827" y="423799"/>
                  </a:lnTo>
                  <a:lnTo>
                    <a:pt x="155092" y="378079"/>
                  </a:lnTo>
                  <a:lnTo>
                    <a:pt x="108788" y="327787"/>
                  </a:lnTo>
                  <a:close/>
                </a:path>
                <a:path w="456565" h="496570">
                  <a:moveTo>
                    <a:pt x="347535" y="327787"/>
                  </a:moveTo>
                  <a:lnTo>
                    <a:pt x="301231" y="378079"/>
                  </a:lnTo>
                  <a:lnTo>
                    <a:pt x="389470" y="423799"/>
                  </a:lnTo>
                  <a:lnTo>
                    <a:pt x="347535" y="327787"/>
                  </a:lnTo>
                  <a:close/>
                </a:path>
                <a:path w="456565" h="496570">
                  <a:moveTo>
                    <a:pt x="228155" y="124079"/>
                  </a:moveTo>
                  <a:lnTo>
                    <a:pt x="183751" y="133842"/>
                  </a:lnTo>
                  <a:lnTo>
                    <a:pt x="147493" y="160464"/>
                  </a:lnTo>
                  <a:lnTo>
                    <a:pt x="123047" y="199945"/>
                  </a:lnTo>
                  <a:lnTo>
                    <a:pt x="114084" y="248285"/>
                  </a:lnTo>
                  <a:lnTo>
                    <a:pt x="123047" y="296550"/>
                  </a:lnTo>
                  <a:lnTo>
                    <a:pt x="147493" y="335994"/>
                  </a:lnTo>
                  <a:lnTo>
                    <a:pt x="183751" y="362602"/>
                  </a:lnTo>
                  <a:lnTo>
                    <a:pt x="228155" y="372363"/>
                  </a:lnTo>
                  <a:lnTo>
                    <a:pt x="272561" y="362602"/>
                  </a:lnTo>
                  <a:lnTo>
                    <a:pt x="308824" y="335994"/>
                  </a:lnTo>
                  <a:lnTo>
                    <a:pt x="333273" y="296550"/>
                  </a:lnTo>
                  <a:lnTo>
                    <a:pt x="342239" y="248285"/>
                  </a:lnTo>
                  <a:lnTo>
                    <a:pt x="333273" y="199945"/>
                  </a:lnTo>
                  <a:lnTo>
                    <a:pt x="308824" y="160464"/>
                  </a:lnTo>
                  <a:lnTo>
                    <a:pt x="272561" y="133842"/>
                  </a:lnTo>
                  <a:lnTo>
                    <a:pt x="228155" y="124079"/>
                  </a:lnTo>
                  <a:close/>
                </a:path>
                <a:path w="456565" h="496570">
                  <a:moveTo>
                    <a:pt x="92075" y="212598"/>
                  </a:moveTo>
                  <a:lnTo>
                    <a:pt x="0" y="248285"/>
                  </a:lnTo>
                  <a:lnTo>
                    <a:pt x="92075" y="283845"/>
                  </a:lnTo>
                  <a:lnTo>
                    <a:pt x="92075" y="212598"/>
                  </a:lnTo>
                  <a:close/>
                </a:path>
                <a:path w="456565" h="496570">
                  <a:moveTo>
                    <a:pt x="66827" y="72771"/>
                  </a:moveTo>
                  <a:lnTo>
                    <a:pt x="108788" y="168783"/>
                  </a:lnTo>
                  <a:lnTo>
                    <a:pt x="155092" y="118363"/>
                  </a:lnTo>
                  <a:lnTo>
                    <a:pt x="66827" y="72771"/>
                  </a:lnTo>
                  <a:close/>
                </a:path>
                <a:path w="456565" h="496570">
                  <a:moveTo>
                    <a:pt x="389470" y="72771"/>
                  </a:moveTo>
                  <a:lnTo>
                    <a:pt x="301231" y="118363"/>
                  </a:lnTo>
                  <a:lnTo>
                    <a:pt x="347535" y="168783"/>
                  </a:lnTo>
                  <a:lnTo>
                    <a:pt x="389470" y="72771"/>
                  </a:lnTo>
                  <a:close/>
                </a:path>
                <a:path w="456565" h="496570">
                  <a:moveTo>
                    <a:pt x="228155" y="0"/>
                  </a:moveTo>
                  <a:lnTo>
                    <a:pt x="195414" y="100202"/>
                  </a:lnTo>
                  <a:lnTo>
                    <a:pt x="260896" y="100202"/>
                  </a:lnTo>
                  <a:lnTo>
                    <a:pt x="22815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3989" y="2998977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456310" y="248285"/>
                  </a:moveTo>
                  <a:lnTo>
                    <a:pt x="364248" y="283845"/>
                  </a:lnTo>
                  <a:lnTo>
                    <a:pt x="364248" y="212598"/>
                  </a:lnTo>
                  <a:lnTo>
                    <a:pt x="456310" y="248285"/>
                  </a:lnTo>
                  <a:close/>
                </a:path>
                <a:path w="456565" h="496570">
                  <a:moveTo>
                    <a:pt x="389470" y="72771"/>
                  </a:moveTo>
                  <a:lnTo>
                    <a:pt x="347535" y="168783"/>
                  </a:lnTo>
                  <a:lnTo>
                    <a:pt x="301231" y="118363"/>
                  </a:lnTo>
                  <a:lnTo>
                    <a:pt x="389470" y="72771"/>
                  </a:lnTo>
                  <a:close/>
                </a:path>
                <a:path w="456565" h="496570">
                  <a:moveTo>
                    <a:pt x="228155" y="0"/>
                  </a:moveTo>
                  <a:lnTo>
                    <a:pt x="260896" y="100202"/>
                  </a:lnTo>
                  <a:lnTo>
                    <a:pt x="195414" y="100202"/>
                  </a:lnTo>
                  <a:lnTo>
                    <a:pt x="228155" y="0"/>
                  </a:lnTo>
                  <a:close/>
                </a:path>
                <a:path w="456565" h="496570">
                  <a:moveTo>
                    <a:pt x="66827" y="72771"/>
                  </a:moveTo>
                  <a:lnTo>
                    <a:pt x="155092" y="118363"/>
                  </a:lnTo>
                  <a:lnTo>
                    <a:pt x="108788" y="168783"/>
                  </a:lnTo>
                  <a:lnTo>
                    <a:pt x="66827" y="72771"/>
                  </a:lnTo>
                  <a:close/>
                </a:path>
                <a:path w="456565" h="496570">
                  <a:moveTo>
                    <a:pt x="0" y="248285"/>
                  </a:moveTo>
                  <a:lnTo>
                    <a:pt x="92075" y="212598"/>
                  </a:lnTo>
                  <a:lnTo>
                    <a:pt x="92075" y="283845"/>
                  </a:lnTo>
                  <a:lnTo>
                    <a:pt x="0" y="248285"/>
                  </a:lnTo>
                  <a:close/>
                </a:path>
                <a:path w="456565" h="496570">
                  <a:moveTo>
                    <a:pt x="66827" y="423799"/>
                  </a:moveTo>
                  <a:lnTo>
                    <a:pt x="108788" y="327787"/>
                  </a:lnTo>
                  <a:lnTo>
                    <a:pt x="155092" y="378079"/>
                  </a:lnTo>
                  <a:lnTo>
                    <a:pt x="66827" y="423799"/>
                  </a:lnTo>
                  <a:close/>
                </a:path>
                <a:path w="456565" h="496570">
                  <a:moveTo>
                    <a:pt x="228155" y="496443"/>
                  </a:moveTo>
                  <a:lnTo>
                    <a:pt x="195414" y="396239"/>
                  </a:lnTo>
                  <a:lnTo>
                    <a:pt x="260896" y="396239"/>
                  </a:lnTo>
                  <a:lnTo>
                    <a:pt x="228155" y="496443"/>
                  </a:lnTo>
                  <a:close/>
                </a:path>
                <a:path w="456565" h="496570">
                  <a:moveTo>
                    <a:pt x="389470" y="423799"/>
                  </a:moveTo>
                  <a:lnTo>
                    <a:pt x="301231" y="378079"/>
                  </a:lnTo>
                  <a:lnTo>
                    <a:pt x="347535" y="327787"/>
                  </a:lnTo>
                  <a:lnTo>
                    <a:pt x="389470" y="423799"/>
                  </a:lnTo>
                  <a:close/>
                </a:path>
                <a:path w="456565" h="496570">
                  <a:moveTo>
                    <a:pt x="114084" y="248285"/>
                  </a:moveTo>
                  <a:lnTo>
                    <a:pt x="123047" y="199945"/>
                  </a:lnTo>
                  <a:lnTo>
                    <a:pt x="147493" y="160464"/>
                  </a:lnTo>
                  <a:lnTo>
                    <a:pt x="183751" y="133842"/>
                  </a:lnTo>
                  <a:lnTo>
                    <a:pt x="228155" y="124079"/>
                  </a:lnTo>
                  <a:lnTo>
                    <a:pt x="272561" y="133842"/>
                  </a:lnTo>
                  <a:lnTo>
                    <a:pt x="308824" y="160464"/>
                  </a:lnTo>
                  <a:lnTo>
                    <a:pt x="333273" y="199945"/>
                  </a:lnTo>
                  <a:lnTo>
                    <a:pt x="342239" y="248285"/>
                  </a:lnTo>
                  <a:lnTo>
                    <a:pt x="333273" y="296550"/>
                  </a:lnTo>
                  <a:lnTo>
                    <a:pt x="308824" y="335994"/>
                  </a:lnTo>
                  <a:lnTo>
                    <a:pt x="272561" y="362602"/>
                  </a:lnTo>
                  <a:lnTo>
                    <a:pt x="228155" y="372363"/>
                  </a:lnTo>
                  <a:lnTo>
                    <a:pt x="183751" y="362602"/>
                  </a:lnTo>
                  <a:lnTo>
                    <a:pt x="147493" y="335994"/>
                  </a:lnTo>
                  <a:lnTo>
                    <a:pt x="123047" y="296550"/>
                  </a:lnTo>
                  <a:lnTo>
                    <a:pt x="114084" y="248285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64464" y="3553459"/>
            <a:ext cx="475615" cy="515620"/>
            <a:chOff x="264464" y="3553459"/>
            <a:chExt cx="475615" cy="515620"/>
          </a:xfrm>
        </p:grpSpPr>
        <p:sp>
          <p:nvSpPr>
            <p:cNvPr id="19" name="object 19"/>
            <p:cNvSpPr/>
            <p:nvPr/>
          </p:nvSpPr>
          <p:spPr>
            <a:xfrm>
              <a:off x="273989" y="3562984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364248" y="212597"/>
                  </a:moveTo>
                  <a:lnTo>
                    <a:pt x="364248" y="283844"/>
                  </a:lnTo>
                  <a:lnTo>
                    <a:pt x="456310" y="248284"/>
                  </a:lnTo>
                  <a:lnTo>
                    <a:pt x="364248" y="212597"/>
                  </a:lnTo>
                  <a:close/>
                </a:path>
                <a:path w="456565" h="496570">
                  <a:moveTo>
                    <a:pt x="260896" y="396366"/>
                  </a:moveTo>
                  <a:lnTo>
                    <a:pt x="195414" y="396366"/>
                  </a:lnTo>
                  <a:lnTo>
                    <a:pt x="228155" y="496442"/>
                  </a:lnTo>
                  <a:lnTo>
                    <a:pt x="260896" y="396366"/>
                  </a:lnTo>
                  <a:close/>
                </a:path>
                <a:path w="456565" h="496570">
                  <a:moveTo>
                    <a:pt x="108788" y="327787"/>
                  </a:moveTo>
                  <a:lnTo>
                    <a:pt x="66827" y="423798"/>
                  </a:lnTo>
                  <a:lnTo>
                    <a:pt x="155092" y="378078"/>
                  </a:lnTo>
                  <a:lnTo>
                    <a:pt x="108788" y="327787"/>
                  </a:lnTo>
                  <a:close/>
                </a:path>
                <a:path w="456565" h="496570">
                  <a:moveTo>
                    <a:pt x="347535" y="327787"/>
                  </a:moveTo>
                  <a:lnTo>
                    <a:pt x="301231" y="378078"/>
                  </a:lnTo>
                  <a:lnTo>
                    <a:pt x="389470" y="423798"/>
                  </a:lnTo>
                  <a:lnTo>
                    <a:pt x="347535" y="327787"/>
                  </a:lnTo>
                  <a:close/>
                </a:path>
                <a:path w="456565" h="496570">
                  <a:moveTo>
                    <a:pt x="228155" y="124206"/>
                  </a:moveTo>
                  <a:lnTo>
                    <a:pt x="183751" y="133949"/>
                  </a:lnTo>
                  <a:lnTo>
                    <a:pt x="147493" y="160527"/>
                  </a:lnTo>
                  <a:lnTo>
                    <a:pt x="123047" y="199965"/>
                  </a:lnTo>
                  <a:lnTo>
                    <a:pt x="114084" y="248284"/>
                  </a:lnTo>
                  <a:lnTo>
                    <a:pt x="123047" y="296604"/>
                  </a:lnTo>
                  <a:lnTo>
                    <a:pt x="147493" y="336041"/>
                  </a:lnTo>
                  <a:lnTo>
                    <a:pt x="183751" y="362620"/>
                  </a:lnTo>
                  <a:lnTo>
                    <a:pt x="228155" y="372363"/>
                  </a:lnTo>
                  <a:lnTo>
                    <a:pt x="272561" y="362620"/>
                  </a:lnTo>
                  <a:lnTo>
                    <a:pt x="308824" y="336041"/>
                  </a:lnTo>
                  <a:lnTo>
                    <a:pt x="333273" y="296604"/>
                  </a:lnTo>
                  <a:lnTo>
                    <a:pt x="342239" y="248284"/>
                  </a:lnTo>
                  <a:lnTo>
                    <a:pt x="333273" y="199965"/>
                  </a:lnTo>
                  <a:lnTo>
                    <a:pt x="308824" y="160527"/>
                  </a:lnTo>
                  <a:lnTo>
                    <a:pt x="272561" y="133949"/>
                  </a:lnTo>
                  <a:lnTo>
                    <a:pt x="228155" y="124206"/>
                  </a:lnTo>
                  <a:close/>
                </a:path>
                <a:path w="456565" h="496570">
                  <a:moveTo>
                    <a:pt x="92075" y="212597"/>
                  </a:moveTo>
                  <a:lnTo>
                    <a:pt x="0" y="248284"/>
                  </a:lnTo>
                  <a:lnTo>
                    <a:pt x="92075" y="283844"/>
                  </a:lnTo>
                  <a:lnTo>
                    <a:pt x="92075" y="212597"/>
                  </a:lnTo>
                  <a:close/>
                </a:path>
                <a:path w="456565" h="496570">
                  <a:moveTo>
                    <a:pt x="66827" y="72770"/>
                  </a:moveTo>
                  <a:lnTo>
                    <a:pt x="108788" y="168782"/>
                  </a:lnTo>
                  <a:lnTo>
                    <a:pt x="155092" y="118363"/>
                  </a:lnTo>
                  <a:lnTo>
                    <a:pt x="66827" y="72770"/>
                  </a:lnTo>
                  <a:close/>
                </a:path>
                <a:path w="456565" h="496570">
                  <a:moveTo>
                    <a:pt x="389470" y="72770"/>
                  </a:moveTo>
                  <a:lnTo>
                    <a:pt x="301231" y="118363"/>
                  </a:lnTo>
                  <a:lnTo>
                    <a:pt x="347535" y="168782"/>
                  </a:lnTo>
                  <a:lnTo>
                    <a:pt x="389470" y="72770"/>
                  </a:lnTo>
                  <a:close/>
                </a:path>
                <a:path w="456565" h="496570">
                  <a:moveTo>
                    <a:pt x="228155" y="0"/>
                  </a:moveTo>
                  <a:lnTo>
                    <a:pt x="195414" y="100202"/>
                  </a:lnTo>
                  <a:lnTo>
                    <a:pt x="260896" y="100202"/>
                  </a:lnTo>
                  <a:lnTo>
                    <a:pt x="22815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3989" y="3562984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456310" y="248284"/>
                  </a:moveTo>
                  <a:lnTo>
                    <a:pt x="364248" y="283844"/>
                  </a:lnTo>
                  <a:lnTo>
                    <a:pt x="364248" y="212597"/>
                  </a:lnTo>
                  <a:lnTo>
                    <a:pt x="456310" y="248284"/>
                  </a:lnTo>
                  <a:close/>
                </a:path>
                <a:path w="456565" h="496570">
                  <a:moveTo>
                    <a:pt x="389470" y="72770"/>
                  </a:moveTo>
                  <a:lnTo>
                    <a:pt x="347535" y="168782"/>
                  </a:lnTo>
                  <a:lnTo>
                    <a:pt x="301231" y="118363"/>
                  </a:lnTo>
                  <a:lnTo>
                    <a:pt x="389470" y="72770"/>
                  </a:lnTo>
                  <a:close/>
                </a:path>
                <a:path w="456565" h="496570">
                  <a:moveTo>
                    <a:pt x="228155" y="0"/>
                  </a:moveTo>
                  <a:lnTo>
                    <a:pt x="260896" y="100202"/>
                  </a:lnTo>
                  <a:lnTo>
                    <a:pt x="195414" y="100202"/>
                  </a:lnTo>
                  <a:lnTo>
                    <a:pt x="228155" y="0"/>
                  </a:lnTo>
                  <a:close/>
                </a:path>
                <a:path w="456565" h="496570">
                  <a:moveTo>
                    <a:pt x="66827" y="72770"/>
                  </a:moveTo>
                  <a:lnTo>
                    <a:pt x="155092" y="118363"/>
                  </a:lnTo>
                  <a:lnTo>
                    <a:pt x="108788" y="168782"/>
                  </a:lnTo>
                  <a:lnTo>
                    <a:pt x="66827" y="72770"/>
                  </a:lnTo>
                  <a:close/>
                </a:path>
                <a:path w="456565" h="496570">
                  <a:moveTo>
                    <a:pt x="0" y="248284"/>
                  </a:moveTo>
                  <a:lnTo>
                    <a:pt x="92075" y="212597"/>
                  </a:lnTo>
                  <a:lnTo>
                    <a:pt x="92075" y="283844"/>
                  </a:lnTo>
                  <a:lnTo>
                    <a:pt x="0" y="248284"/>
                  </a:lnTo>
                  <a:close/>
                </a:path>
                <a:path w="456565" h="496570">
                  <a:moveTo>
                    <a:pt x="66827" y="423798"/>
                  </a:moveTo>
                  <a:lnTo>
                    <a:pt x="108788" y="327787"/>
                  </a:lnTo>
                  <a:lnTo>
                    <a:pt x="155092" y="378078"/>
                  </a:lnTo>
                  <a:lnTo>
                    <a:pt x="66827" y="423798"/>
                  </a:lnTo>
                  <a:close/>
                </a:path>
                <a:path w="456565" h="496570">
                  <a:moveTo>
                    <a:pt x="228155" y="496442"/>
                  </a:moveTo>
                  <a:lnTo>
                    <a:pt x="195414" y="396366"/>
                  </a:lnTo>
                  <a:lnTo>
                    <a:pt x="260896" y="396366"/>
                  </a:lnTo>
                  <a:lnTo>
                    <a:pt x="228155" y="496442"/>
                  </a:lnTo>
                  <a:close/>
                </a:path>
                <a:path w="456565" h="496570">
                  <a:moveTo>
                    <a:pt x="389470" y="423798"/>
                  </a:moveTo>
                  <a:lnTo>
                    <a:pt x="301231" y="378078"/>
                  </a:lnTo>
                  <a:lnTo>
                    <a:pt x="347535" y="327787"/>
                  </a:lnTo>
                  <a:lnTo>
                    <a:pt x="389470" y="423798"/>
                  </a:lnTo>
                  <a:close/>
                </a:path>
                <a:path w="456565" h="496570">
                  <a:moveTo>
                    <a:pt x="114084" y="248284"/>
                  </a:moveTo>
                  <a:lnTo>
                    <a:pt x="123047" y="199965"/>
                  </a:lnTo>
                  <a:lnTo>
                    <a:pt x="147493" y="160527"/>
                  </a:lnTo>
                  <a:lnTo>
                    <a:pt x="183751" y="133949"/>
                  </a:lnTo>
                  <a:lnTo>
                    <a:pt x="228155" y="124206"/>
                  </a:lnTo>
                  <a:lnTo>
                    <a:pt x="272561" y="133949"/>
                  </a:lnTo>
                  <a:lnTo>
                    <a:pt x="308824" y="160527"/>
                  </a:lnTo>
                  <a:lnTo>
                    <a:pt x="333273" y="199965"/>
                  </a:lnTo>
                  <a:lnTo>
                    <a:pt x="342239" y="248284"/>
                  </a:lnTo>
                  <a:lnTo>
                    <a:pt x="333273" y="296604"/>
                  </a:lnTo>
                  <a:lnTo>
                    <a:pt x="308824" y="336041"/>
                  </a:lnTo>
                  <a:lnTo>
                    <a:pt x="272561" y="362620"/>
                  </a:lnTo>
                  <a:lnTo>
                    <a:pt x="228155" y="372363"/>
                  </a:lnTo>
                  <a:lnTo>
                    <a:pt x="183751" y="362620"/>
                  </a:lnTo>
                  <a:lnTo>
                    <a:pt x="147493" y="336041"/>
                  </a:lnTo>
                  <a:lnTo>
                    <a:pt x="123047" y="296604"/>
                  </a:lnTo>
                  <a:lnTo>
                    <a:pt x="114084" y="248284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88518" y="1111377"/>
            <a:ext cx="475615" cy="515620"/>
            <a:chOff x="288518" y="1111377"/>
            <a:chExt cx="475615" cy="515620"/>
          </a:xfrm>
        </p:grpSpPr>
        <p:sp>
          <p:nvSpPr>
            <p:cNvPr id="22" name="object 22"/>
            <p:cNvSpPr/>
            <p:nvPr/>
          </p:nvSpPr>
          <p:spPr>
            <a:xfrm>
              <a:off x="298043" y="1120902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364248" y="212598"/>
                  </a:moveTo>
                  <a:lnTo>
                    <a:pt x="364248" y="283845"/>
                  </a:lnTo>
                  <a:lnTo>
                    <a:pt x="456311" y="248285"/>
                  </a:lnTo>
                  <a:lnTo>
                    <a:pt x="364248" y="212598"/>
                  </a:lnTo>
                  <a:close/>
                </a:path>
                <a:path w="456565" h="496569">
                  <a:moveTo>
                    <a:pt x="260908" y="396239"/>
                  </a:moveTo>
                  <a:lnTo>
                    <a:pt x="195414" y="396239"/>
                  </a:lnTo>
                  <a:lnTo>
                    <a:pt x="228155" y="496443"/>
                  </a:lnTo>
                  <a:lnTo>
                    <a:pt x="260908" y="396239"/>
                  </a:lnTo>
                  <a:close/>
                </a:path>
                <a:path w="456565" h="496569">
                  <a:moveTo>
                    <a:pt x="108788" y="327660"/>
                  </a:moveTo>
                  <a:lnTo>
                    <a:pt x="66827" y="423672"/>
                  </a:lnTo>
                  <a:lnTo>
                    <a:pt x="155092" y="378078"/>
                  </a:lnTo>
                  <a:lnTo>
                    <a:pt x="108788" y="327660"/>
                  </a:lnTo>
                  <a:close/>
                </a:path>
                <a:path w="456565" h="496569">
                  <a:moveTo>
                    <a:pt x="347535" y="327660"/>
                  </a:moveTo>
                  <a:lnTo>
                    <a:pt x="301231" y="378078"/>
                  </a:lnTo>
                  <a:lnTo>
                    <a:pt x="389470" y="423672"/>
                  </a:lnTo>
                  <a:lnTo>
                    <a:pt x="347535" y="327660"/>
                  </a:lnTo>
                  <a:close/>
                </a:path>
                <a:path w="456565" h="496569">
                  <a:moveTo>
                    <a:pt x="228155" y="124078"/>
                  </a:moveTo>
                  <a:lnTo>
                    <a:pt x="183751" y="133842"/>
                  </a:lnTo>
                  <a:lnTo>
                    <a:pt x="147493" y="160464"/>
                  </a:lnTo>
                  <a:lnTo>
                    <a:pt x="123047" y="199945"/>
                  </a:lnTo>
                  <a:lnTo>
                    <a:pt x="114084" y="248285"/>
                  </a:lnTo>
                  <a:lnTo>
                    <a:pt x="123047" y="296550"/>
                  </a:lnTo>
                  <a:lnTo>
                    <a:pt x="147493" y="335994"/>
                  </a:lnTo>
                  <a:lnTo>
                    <a:pt x="183751" y="362602"/>
                  </a:lnTo>
                  <a:lnTo>
                    <a:pt x="228155" y="372363"/>
                  </a:lnTo>
                  <a:lnTo>
                    <a:pt x="272561" y="362602"/>
                  </a:lnTo>
                  <a:lnTo>
                    <a:pt x="308824" y="335994"/>
                  </a:lnTo>
                  <a:lnTo>
                    <a:pt x="333273" y="296550"/>
                  </a:lnTo>
                  <a:lnTo>
                    <a:pt x="342239" y="248285"/>
                  </a:lnTo>
                  <a:lnTo>
                    <a:pt x="333273" y="199945"/>
                  </a:lnTo>
                  <a:lnTo>
                    <a:pt x="308824" y="160464"/>
                  </a:lnTo>
                  <a:lnTo>
                    <a:pt x="272561" y="133842"/>
                  </a:lnTo>
                  <a:lnTo>
                    <a:pt x="228155" y="124078"/>
                  </a:lnTo>
                  <a:close/>
                </a:path>
                <a:path w="456565" h="496569">
                  <a:moveTo>
                    <a:pt x="92075" y="212598"/>
                  </a:moveTo>
                  <a:lnTo>
                    <a:pt x="0" y="248285"/>
                  </a:lnTo>
                  <a:lnTo>
                    <a:pt x="92075" y="283845"/>
                  </a:lnTo>
                  <a:lnTo>
                    <a:pt x="92075" y="212598"/>
                  </a:lnTo>
                  <a:close/>
                </a:path>
                <a:path w="456565" h="496569">
                  <a:moveTo>
                    <a:pt x="66827" y="72644"/>
                  </a:moveTo>
                  <a:lnTo>
                    <a:pt x="108788" y="168783"/>
                  </a:lnTo>
                  <a:lnTo>
                    <a:pt x="155092" y="118363"/>
                  </a:lnTo>
                  <a:lnTo>
                    <a:pt x="66827" y="72644"/>
                  </a:lnTo>
                  <a:close/>
                </a:path>
                <a:path w="456565" h="496569">
                  <a:moveTo>
                    <a:pt x="389470" y="72644"/>
                  </a:moveTo>
                  <a:lnTo>
                    <a:pt x="301231" y="118363"/>
                  </a:lnTo>
                  <a:lnTo>
                    <a:pt x="347535" y="168783"/>
                  </a:lnTo>
                  <a:lnTo>
                    <a:pt x="389470" y="72644"/>
                  </a:lnTo>
                  <a:close/>
                </a:path>
                <a:path w="456565" h="496569">
                  <a:moveTo>
                    <a:pt x="228155" y="0"/>
                  </a:moveTo>
                  <a:lnTo>
                    <a:pt x="195414" y="100202"/>
                  </a:lnTo>
                  <a:lnTo>
                    <a:pt x="260908" y="100202"/>
                  </a:lnTo>
                  <a:lnTo>
                    <a:pt x="22815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8043" y="1120902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456311" y="248285"/>
                  </a:moveTo>
                  <a:lnTo>
                    <a:pt x="364248" y="283845"/>
                  </a:lnTo>
                  <a:lnTo>
                    <a:pt x="364248" y="212598"/>
                  </a:lnTo>
                  <a:lnTo>
                    <a:pt x="456311" y="248285"/>
                  </a:lnTo>
                  <a:close/>
                </a:path>
                <a:path w="456565" h="496569">
                  <a:moveTo>
                    <a:pt x="389470" y="72644"/>
                  </a:moveTo>
                  <a:lnTo>
                    <a:pt x="347535" y="168783"/>
                  </a:lnTo>
                  <a:lnTo>
                    <a:pt x="301231" y="118363"/>
                  </a:lnTo>
                  <a:lnTo>
                    <a:pt x="389470" y="72644"/>
                  </a:lnTo>
                  <a:close/>
                </a:path>
                <a:path w="456565" h="496569">
                  <a:moveTo>
                    <a:pt x="228155" y="0"/>
                  </a:moveTo>
                  <a:lnTo>
                    <a:pt x="260908" y="100202"/>
                  </a:lnTo>
                  <a:lnTo>
                    <a:pt x="195414" y="100202"/>
                  </a:lnTo>
                  <a:lnTo>
                    <a:pt x="228155" y="0"/>
                  </a:lnTo>
                  <a:close/>
                </a:path>
                <a:path w="456565" h="496569">
                  <a:moveTo>
                    <a:pt x="66827" y="72644"/>
                  </a:moveTo>
                  <a:lnTo>
                    <a:pt x="155092" y="118363"/>
                  </a:lnTo>
                  <a:lnTo>
                    <a:pt x="108788" y="168783"/>
                  </a:lnTo>
                  <a:lnTo>
                    <a:pt x="66827" y="72644"/>
                  </a:lnTo>
                  <a:close/>
                </a:path>
                <a:path w="456565" h="496569">
                  <a:moveTo>
                    <a:pt x="0" y="248285"/>
                  </a:moveTo>
                  <a:lnTo>
                    <a:pt x="92075" y="212598"/>
                  </a:lnTo>
                  <a:lnTo>
                    <a:pt x="92075" y="283845"/>
                  </a:lnTo>
                  <a:lnTo>
                    <a:pt x="0" y="248285"/>
                  </a:lnTo>
                  <a:close/>
                </a:path>
                <a:path w="456565" h="496569">
                  <a:moveTo>
                    <a:pt x="66827" y="423672"/>
                  </a:moveTo>
                  <a:lnTo>
                    <a:pt x="108788" y="327660"/>
                  </a:lnTo>
                  <a:lnTo>
                    <a:pt x="155092" y="378078"/>
                  </a:lnTo>
                  <a:lnTo>
                    <a:pt x="66827" y="423672"/>
                  </a:lnTo>
                  <a:close/>
                </a:path>
                <a:path w="456565" h="496569">
                  <a:moveTo>
                    <a:pt x="228155" y="496443"/>
                  </a:moveTo>
                  <a:lnTo>
                    <a:pt x="195414" y="396239"/>
                  </a:lnTo>
                  <a:lnTo>
                    <a:pt x="260908" y="396239"/>
                  </a:lnTo>
                  <a:lnTo>
                    <a:pt x="228155" y="496443"/>
                  </a:lnTo>
                  <a:close/>
                </a:path>
                <a:path w="456565" h="496569">
                  <a:moveTo>
                    <a:pt x="389470" y="423672"/>
                  </a:moveTo>
                  <a:lnTo>
                    <a:pt x="301231" y="378078"/>
                  </a:lnTo>
                  <a:lnTo>
                    <a:pt x="347535" y="327660"/>
                  </a:lnTo>
                  <a:lnTo>
                    <a:pt x="389470" y="423672"/>
                  </a:lnTo>
                  <a:close/>
                </a:path>
                <a:path w="456565" h="496569">
                  <a:moveTo>
                    <a:pt x="114084" y="248285"/>
                  </a:moveTo>
                  <a:lnTo>
                    <a:pt x="123047" y="199945"/>
                  </a:lnTo>
                  <a:lnTo>
                    <a:pt x="147493" y="160464"/>
                  </a:lnTo>
                  <a:lnTo>
                    <a:pt x="183751" y="133842"/>
                  </a:lnTo>
                  <a:lnTo>
                    <a:pt x="228155" y="124078"/>
                  </a:lnTo>
                  <a:lnTo>
                    <a:pt x="272561" y="133842"/>
                  </a:lnTo>
                  <a:lnTo>
                    <a:pt x="308824" y="160464"/>
                  </a:lnTo>
                  <a:lnTo>
                    <a:pt x="333273" y="199945"/>
                  </a:lnTo>
                  <a:lnTo>
                    <a:pt x="342239" y="248285"/>
                  </a:lnTo>
                  <a:lnTo>
                    <a:pt x="333273" y="296550"/>
                  </a:lnTo>
                  <a:lnTo>
                    <a:pt x="308824" y="335994"/>
                  </a:lnTo>
                  <a:lnTo>
                    <a:pt x="272561" y="362602"/>
                  </a:lnTo>
                  <a:lnTo>
                    <a:pt x="228155" y="372363"/>
                  </a:lnTo>
                  <a:lnTo>
                    <a:pt x="183751" y="362602"/>
                  </a:lnTo>
                  <a:lnTo>
                    <a:pt x="147493" y="335994"/>
                  </a:lnTo>
                  <a:lnTo>
                    <a:pt x="123047" y="296550"/>
                  </a:lnTo>
                  <a:lnTo>
                    <a:pt x="114084" y="248285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98" y="44958"/>
            <a:ext cx="717042" cy="7170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948" y="151218"/>
            <a:ext cx="1441704" cy="4797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527099" y="1104646"/>
            <a:ext cx="8873659" cy="341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відпочинку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поряд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дітьми,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але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маючи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 err="1"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endParaRPr lang="uk-UA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endParaRPr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7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Психологи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дорослими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загальних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групах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(з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uk-UA" spc="-25" dirty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k-UA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75"/>
              </a:spcBef>
            </a:pPr>
            <a:endParaRPr lang="uk-UA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75"/>
              </a:spcBef>
            </a:pPr>
            <a:r>
              <a:rPr lang="uk-UA" spc="-25" dirty="0">
                <a:latin typeface="Arial" panose="020B0604020202020204" pitchFamily="34" charset="0"/>
                <a:cs typeface="Arial" panose="020B0604020202020204" pitchFamily="34" charset="0"/>
              </a:rPr>
              <a:t>Планування подальшого розвитку підтримки дітей в громадах</a:t>
            </a:r>
          </a:p>
          <a:p>
            <a:pPr marL="12700" marR="5080">
              <a:spcBef>
                <a:spcPts val="175"/>
              </a:spcBef>
            </a:pPr>
            <a:endParaRPr lang="uk-UA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175"/>
              </a:spcBef>
            </a:pPr>
            <a:r>
              <a:rPr lang="uk-UA" spc="-25" dirty="0">
                <a:latin typeface="Arial" panose="020B0604020202020204" pitchFamily="34" charset="0"/>
                <a:cs typeface="Arial" panose="020B0604020202020204" pitchFamily="34" charset="0"/>
              </a:rPr>
              <a:t> Комунікаційні тренінги та </a:t>
            </a:r>
            <a:r>
              <a:rPr lang="uk-UA" spc="-25" dirty="0" err="1">
                <a:latin typeface="Arial" panose="020B0604020202020204" pitchFamily="34" charset="0"/>
                <a:cs typeface="Arial" panose="020B0604020202020204" pitchFamily="34" charset="0"/>
              </a:rPr>
              <a:t>знайомсво</a:t>
            </a:r>
            <a:r>
              <a:rPr lang="uk-UA" spc="-25" dirty="0">
                <a:latin typeface="Arial" panose="020B0604020202020204" pitchFamily="34" charset="0"/>
                <a:cs typeface="Arial" panose="020B0604020202020204" pitchFamily="34" charset="0"/>
              </a:rPr>
              <a:t> з грантовими програмами для розвитку громад</a:t>
            </a:r>
          </a:p>
          <a:p>
            <a:pPr marL="12700" marR="5080">
              <a:spcBef>
                <a:spcPts val="175"/>
              </a:spcBef>
            </a:pPr>
            <a:r>
              <a:rPr lang="uk-UA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700" marR="5080">
              <a:spcBef>
                <a:spcPts val="175"/>
              </a:spcBef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необхідності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індивідуальні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дорослих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</a:p>
          <a:p>
            <a:pPr>
              <a:spcBef>
                <a:spcPts val="1275"/>
              </a:spcBef>
            </a:pP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Ліс,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чисте</a:t>
            </a: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велосипеди</a:t>
            </a:r>
            <a:r>
              <a:rPr lang="uk-UA" spc="-10" dirty="0">
                <a:latin typeface="Arial" panose="020B0604020202020204" pitchFamily="34" charset="0"/>
                <a:cs typeface="Arial" panose="020B0604020202020204" pitchFamily="34" charset="0"/>
              </a:rPr>
              <a:t>, жіноче коло підтримки, йога.</a:t>
            </a:r>
            <a:endParaRPr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Black" panose="020B0A04020102020204" pitchFamily="34" charset="0"/>
              </a:rPr>
              <a:t>Що</a:t>
            </a:r>
            <a:r>
              <a:rPr spc="-65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для</a:t>
            </a:r>
            <a:r>
              <a:rPr spc="-45" dirty="0">
                <a:latin typeface="Arial Black" panose="020B0A04020102020204" pitchFamily="34" charset="0"/>
              </a:rPr>
              <a:t> </a:t>
            </a:r>
            <a:r>
              <a:rPr spc="-10" dirty="0">
                <a:latin typeface="Arial Black" panose="020B0A04020102020204" pitchFamily="34" charset="0"/>
              </a:rPr>
              <a:t>дорослих?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3240" y="995425"/>
            <a:ext cx="463860" cy="496570"/>
            <a:chOff x="63239" y="995425"/>
            <a:chExt cx="475615" cy="515620"/>
          </a:xfrm>
        </p:grpSpPr>
        <p:sp>
          <p:nvSpPr>
            <p:cNvPr id="11" name="object 11"/>
            <p:cNvSpPr/>
            <p:nvPr/>
          </p:nvSpPr>
          <p:spPr>
            <a:xfrm>
              <a:off x="72764" y="100495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364242" y="212598"/>
                  </a:moveTo>
                  <a:lnTo>
                    <a:pt x="364242" y="283845"/>
                  </a:lnTo>
                  <a:lnTo>
                    <a:pt x="456304" y="248158"/>
                  </a:lnTo>
                  <a:lnTo>
                    <a:pt x="364242" y="212598"/>
                  </a:lnTo>
                  <a:close/>
                </a:path>
                <a:path w="456565" h="496569">
                  <a:moveTo>
                    <a:pt x="260902" y="396239"/>
                  </a:moveTo>
                  <a:lnTo>
                    <a:pt x="195408" y="396239"/>
                  </a:lnTo>
                  <a:lnTo>
                    <a:pt x="228149" y="496443"/>
                  </a:lnTo>
                  <a:lnTo>
                    <a:pt x="260902" y="396239"/>
                  </a:lnTo>
                  <a:close/>
                </a:path>
                <a:path w="456565" h="496569">
                  <a:moveTo>
                    <a:pt x="108781" y="327660"/>
                  </a:moveTo>
                  <a:lnTo>
                    <a:pt x="66821" y="423672"/>
                  </a:lnTo>
                  <a:lnTo>
                    <a:pt x="155086" y="378078"/>
                  </a:lnTo>
                  <a:lnTo>
                    <a:pt x="108781" y="327660"/>
                  </a:lnTo>
                  <a:close/>
                </a:path>
                <a:path w="456565" h="496569">
                  <a:moveTo>
                    <a:pt x="347529" y="327660"/>
                  </a:moveTo>
                  <a:lnTo>
                    <a:pt x="301224" y="378078"/>
                  </a:lnTo>
                  <a:lnTo>
                    <a:pt x="389464" y="423672"/>
                  </a:lnTo>
                  <a:lnTo>
                    <a:pt x="347529" y="327660"/>
                  </a:lnTo>
                  <a:close/>
                </a:path>
                <a:path w="456565" h="496569">
                  <a:moveTo>
                    <a:pt x="228149" y="124078"/>
                  </a:moveTo>
                  <a:lnTo>
                    <a:pt x="183750" y="133840"/>
                  </a:lnTo>
                  <a:lnTo>
                    <a:pt x="147491" y="160448"/>
                  </a:lnTo>
                  <a:lnTo>
                    <a:pt x="123043" y="199892"/>
                  </a:lnTo>
                  <a:lnTo>
                    <a:pt x="114077" y="248158"/>
                  </a:lnTo>
                  <a:lnTo>
                    <a:pt x="123043" y="296497"/>
                  </a:lnTo>
                  <a:lnTo>
                    <a:pt x="147491" y="335978"/>
                  </a:lnTo>
                  <a:lnTo>
                    <a:pt x="183750" y="362600"/>
                  </a:lnTo>
                  <a:lnTo>
                    <a:pt x="228149" y="372363"/>
                  </a:lnTo>
                  <a:lnTo>
                    <a:pt x="272554" y="362600"/>
                  </a:lnTo>
                  <a:lnTo>
                    <a:pt x="308817" y="335978"/>
                  </a:lnTo>
                  <a:lnTo>
                    <a:pt x="333267" y="296497"/>
                  </a:lnTo>
                  <a:lnTo>
                    <a:pt x="342233" y="248158"/>
                  </a:lnTo>
                  <a:lnTo>
                    <a:pt x="333267" y="199892"/>
                  </a:lnTo>
                  <a:lnTo>
                    <a:pt x="308817" y="160448"/>
                  </a:lnTo>
                  <a:lnTo>
                    <a:pt x="272554" y="133840"/>
                  </a:lnTo>
                  <a:lnTo>
                    <a:pt x="228149" y="124078"/>
                  </a:lnTo>
                  <a:close/>
                </a:path>
                <a:path w="456565" h="496569">
                  <a:moveTo>
                    <a:pt x="92068" y="212598"/>
                  </a:moveTo>
                  <a:lnTo>
                    <a:pt x="0" y="248158"/>
                  </a:lnTo>
                  <a:lnTo>
                    <a:pt x="92068" y="283845"/>
                  </a:lnTo>
                  <a:lnTo>
                    <a:pt x="92068" y="212598"/>
                  </a:lnTo>
                  <a:close/>
                </a:path>
                <a:path w="456565" h="496569">
                  <a:moveTo>
                    <a:pt x="66821" y="72644"/>
                  </a:moveTo>
                  <a:lnTo>
                    <a:pt x="108781" y="168656"/>
                  </a:lnTo>
                  <a:lnTo>
                    <a:pt x="155086" y="118363"/>
                  </a:lnTo>
                  <a:lnTo>
                    <a:pt x="66821" y="72644"/>
                  </a:lnTo>
                  <a:close/>
                </a:path>
                <a:path w="456565" h="496569">
                  <a:moveTo>
                    <a:pt x="389464" y="72644"/>
                  </a:moveTo>
                  <a:lnTo>
                    <a:pt x="301224" y="118363"/>
                  </a:lnTo>
                  <a:lnTo>
                    <a:pt x="347529" y="168656"/>
                  </a:lnTo>
                  <a:lnTo>
                    <a:pt x="389464" y="72644"/>
                  </a:lnTo>
                  <a:close/>
                </a:path>
                <a:path w="456565" h="496569">
                  <a:moveTo>
                    <a:pt x="228149" y="0"/>
                  </a:moveTo>
                  <a:lnTo>
                    <a:pt x="195408" y="100202"/>
                  </a:lnTo>
                  <a:lnTo>
                    <a:pt x="260902" y="100202"/>
                  </a:lnTo>
                  <a:lnTo>
                    <a:pt x="22814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2764" y="100495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456304" y="248158"/>
                  </a:moveTo>
                  <a:lnTo>
                    <a:pt x="364242" y="283845"/>
                  </a:lnTo>
                  <a:lnTo>
                    <a:pt x="364242" y="212598"/>
                  </a:lnTo>
                  <a:lnTo>
                    <a:pt x="456304" y="248158"/>
                  </a:lnTo>
                  <a:close/>
                </a:path>
                <a:path w="456565" h="496569">
                  <a:moveTo>
                    <a:pt x="389464" y="72644"/>
                  </a:moveTo>
                  <a:lnTo>
                    <a:pt x="347529" y="168656"/>
                  </a:lnTo>
                  <a:lnTo>
                    <a:pt x="301224" y="118363"/>
                  </a:lnTo>
                  <a:lnTo>
                    <a:pt x="389464" y="72644"/>
                  </a:lnTo>
                  <a:close/>
                </a:path>
                <a:path w="456565" h="496569">
                  <a:moveTo>
                    <a:pt x="228149" y="0"/>
                  </a:moveTo>
                  <a:lnTo>
                    <a:pt x="260902" y="100202"/>
                  </a:lnTo>
                  <a:lnTo>
                    <a:pt x="195408" y="100202"/>
                  </a:lnTo>
                  <a:lnTo>
                    <a:pt x="228149" y="0"/>
                  </a:lnTo>
                  <a:close/>
                </a:path>
                <a:path w="456565" h="496569">
                  <a:moveTo>
                    <a:pt x="66821" y="72644"/>
                  </a:moveTo>
                  <a:lnTo>
                    <a:pt x="155086" y="118363"/>
                  </a:lnTo>
                  <a:lnTo>
                    <a:pt x="108781" y="168656"/>
                  </a:lnTo>
                  <a:lnTo>
                    <a:pt x="66821" y="72644"/>
                  </a:lnTo>
                  <a:close/>
                </a:path>
                <a:path w="456565" h="496569">
                  <a:moveTo>
                    <a:pt x="0" y="248158"/>
                  </a:moveTo>
                  <a:lnTo>
                    <a:pt x="92068" y="212598"/>
                  </a:lnTo>
                  <a:lnTo>
                    <a:pt x="92068" y="283845"/>
                  </a:lnTo>
                  <a:lnTo>
                    <a:pt x="0" y="248158"/>
                  </a:lnTo>
                  <a:close/>
                </a:path>
                <a:path w="456565" h="496569">
                  <a:moveTo>
                    <a:pt x="66821" y="423672"/>
                  </a:moveTo>
                  <a:lnTo>
                    <a:pt x="108781" y="327660"/>
                  </a:lnTo>
                  <a:lnTo>
                    <a:pt x="155086" y="378078"/>
                  </a:lnTo>
                  <a:lnTo>
                    <a:pt x="66821" y="423672"/>
                  </a:lnTo>
                  <a:close/>
                </a:path>
                <a:path w="456565" h="496569">
                  <a:moveTo>
                    <a:pt x="228149" y="496443"/>
                  </a:moveTo>
                  <a:lnTo>
                    <a:pt x="195408" y="396239"/>
                  </a:lnTo>
                  <a:lnTo>
                    <a:pt x="260902" y="396239"/>
                  </a:lnTo>
                  <a:lnTo>
                    <a:pt x="228149" y="496443"/>
                  </a:lnTo>
                  <a:close/>
                </a:path>
                <a:path w="456565" h="496569">
                  <a:moveTo>
                    <a:pt x="389464" y="423672"/>
                  </a:moveTo>
                  <a:lnTo>
                    <a:pt x="301224" y="378078"/>
                  </a:lnTo>
                  <a:lnTo>
                    <a:pt x="347529" y="327660"/>
                  </a:lnTo>
                  <a:lnTo>
                    <a:pt x="389464" y="423672"/>
                  </a:lnTo>
                  <a:close/>
                </a:path>
                <a:path w="456565" h="496569">
                  <a:moveTo>
                    <a:pt x="114077" y="248158"/>
                  </a:moveTo>
                  <a:lnTo>
                    <a:pt x="123043" y="199892"/>
                  </a:lnTo>
                  <a:lnTo>
                    <a:pt x="147491" y="160448"/>
                  </a:lnTo>
                  <a:lnTo>
                    <a:pt x="183750" y="133840"/>
                  </a:lnTo>
                  <a:lnTo>
                    <a:pt x="228149" y="124078"/>
                  </a:lnTo>
                  <a:lnTo>
                    <a:pt x="272554" y="133840"/>
                  </a:lnTo>
                  <a:lnTo>
                    <a:pt x="308817" y="160448"/>
                  </a:lnTo>
                  <a:lnTo>
                    <a:pt x="333267" y="199892"/>
                  </a:lnTo>
                  <a:lnTo>
                    <a:pt x="342233" y="248158"/>
                  </a:lnTo>
                  <a:lnTo>
                    <a:pt x="333267" y="296497"/>
                  </a:lnTo>
                  <a:lnTo>
                    <a:pt x="308817" y="335978"/>
                  </a:lnTo>
                  <a:lnTo>
                    <a:pt x="272554" y="362600"/>
                  </a:lnTo>
                  <a:lnTo>
                    <a:pt x="228149" y="372363"/>
                  </a:lnTo>
                  <a:lnTo>
                    <a:pt x="183750" y="362600"/>
                  </a:lnTo>
                  <a:lnTo>
                    <a:pt x="147491" y="335978"/>
                  </a:lnTo>
                  <a:lnTo>
                    <a:pt x="123043" y="296497"/>
                  </a:lnTo>
                  <a:lnTo>
                    <a:pt x="114077" y="248158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0239" y="1646808"/>
            <a:ext cx="486860" cy="478224"/>
            <a:chOff x="40239" y="1646808"/>
            <a:chExt cx="475615" cy="515620"/>
          </a:xfrm>
        </p:grpSpPr>
        <p:sp>
          <p:nvSpPr>
            <p:cNvPr id="14" name="object 14"/>
            <p:cNvSpPr/>
            <p:nvPr/>
          </p:nvSpPr>
          <p:spPr>
            <a:xfrm>
              <a:off x="49764" y="1656333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364242" y="212598"/>
                  </a:moveTo>
                  <a:lnTo>
                    <a:pt x="364242" y="283844"/>
                  </a:lnTo>
                  <a:lnTo>
                    <a:pt x="456304" y="248157"/>
                  </a:lnTo>
                  <a:lnTo>
                    <a:pt x="364242" y="212598"/>
                  </a:lnTo>
                  <a:close/>
                </a:path>
                <a:path w="456565" h="496569">
                  <a:moveTo>
                    <a:pt x="260902" y="396239"/>
                  </a:moveTo>
                  <a:lnTo>
                    <a:pt x="195408" y="396239"/>
                  </a:lnTo>
                  <a:lnTo>
                    <a:pt x="228149" y="496442"/>
                  </a:lnTo>
                  <a:lnTo>
                    <a:pt x="260902" y="396239"/>
                  </a:lnTo>
                  <a:close/>
                </a:path>
                <a:path w="456565" h="496569">
                  <a:moveTo>
                    <a:pt x="108781" y="327660"/>
                  </a:moveTo>
                  <a:lnTo>
                    <a:pt x="66819" y="423671"/>
                  </a:lnTo>
                  <a:lnTo>
                    <a:pt x="155086" y="378078"/>
                  </a:lnTo>
                  <a:lnTo>
                    <a:pt x="108781" y="327660"/>
                  </a:lnTo>
                  <a:close/>
                </a:path>
                <a:path w="456565" h="496569">
                  <a:moveTo>
                    <a:pt x="347529" y="327660"/>
                  </a:moveTo>
                  <a:lnTo>
                    <a:pt x="301224" y="378078"/>
                  </a:lnTo>
                  <a:lnTo>
                    <a:pt x="389464" y="423671"/>
                  </a:lnTo>
                  <a:lnTo>
                    <a:pt x="347529" y="327660"/>
                  </a:lnTo>
                  <a:close/>
                </a:path>
                <a:path w="456565" h="496569">
                  <a:moveTo>
                    <a:pt x="228149" y="124078"/>
                  </a:moveTo>
                  <a:lnTo>
                    <a:pt x="183750" y="133840"/>
                  </a:lnTo>
                  <a:lnTo>
                    <a:pt x="147491" y="160448"/>
                  </a:lnTo>
                  <a:lnTo>
                    <a:pt x="123043" y="199892"/>
                  </a:lnTo>
                  <a:lnTo>
                    <a:pt x="114077" y="248157"/>
                  </a:lnTo>
                  <a:lnTo>
                    <a:pt x="123043" y="296497"/>
                  </a:lnTo>
                  <a:lnTo>
                    <a:pt x="147491" y="335978"/>
                  </a:lnTo>
                  <a:lnTo>
                    <a:pt x="183750" y="362600"/>
                  </a:lnTo>
                  <a:lnTo>
                    <a:pt x="228149" y="372363"/>
                  </a:lnTo>
                  <a:lnTo>
                    <a:pt x="272554" y="362600"/>
                  </a:lnTo>
                  <a:lnTo>
                    <a:pt x="308817" y="335978"/>
                  </a:lnTo>
                  <a:lnTo>
                    <a:pt x="333267" y="296497"/>
                  </a:lnTo>
                  <a:lnTo>
                    <a:pt x="342233" y="248157"/>
                  </a:lnTo>
                  <a:lnTo>
                    <a:pt x="333267" y="199892"/>
                  </a:lnTo>
                  <a:lnTo>
                    <a:pt x="308817" y="160448"/>
                  </a:lnTo>
                  <a:lnTo>
                    <a:pt x="272554" y="133840"/>
                  </a:lnTo>
                  <a:lnTo>
                    <a:pt x="228149" y="124078"/>
                  </a:lnTo>
                  <a:close/>
                </a:path>
                <a:path w="456565" h="496569">
                  <a:moveTo>
                    <a:pt x="92068" y="212598"/>
                  </a:moveTo>
                  <a:lnTo>
                    <a:pt x="0" y="248157"/>
                  </a:lnTo>
                  <a:lnTo>
                    <a:pt x="92068" y="283844"/>
                  </a:lnTo>
                  <a:lnTo>
                    <a:pt x="92068" y="212598"/>
                  </a:lnTo>
                  <a:close/>
                </a:path>
                <a:path w="456565" h="496569">
                  <a:moveTo>
                    <a:pt x="66819" y="72643"/>
                  </a:moveTo>
                  <a:lnTo>
                    <a:pt x="108781" y="168782"/>
                  </a:lnTo>
                  <a:lnTo>
                    <a:pt x="155086" y="118363"/>
                  </a:lnTo>
                  <a:lnTo>
                    <a:pt x="66819" y="72643"/>
                  </a:lnTo>
                  <a:close/>
                </a:path>
                <a:path w="456565" h="496569">
                  <a:moveTo>
                    <a:pt x="389464" y="72643"/>
                  </a:moveTo>
                  <a:lnTo>
                    <a:pt x="301224" y="118363"/>
                  </a:lnTo>
                  <a:lnTo>
                    <a:pt x="347529" y="168782"/>
                  </a:lnTo>
                  <a:lnTo>
                    <a:pt x="389464" y="72643"/>
                  </a:lnTo>
                  <a:close/>
                </a:path>
                <a:path w="456565" h="496569">
                  <a:moveTo>
                    <a:pt x="228149" y="0"/>
                  </a:moveTo>
                  <a:lnTo>
                    <a:pt x="195408" y="100202"/>
                  </a:lnTo>
                  <a:lnTo>
                    <a:pt x="260902" y="100202"/>
                  </a:lnTo>
                  <a:lnTo>
                    <a:pt x="22814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49764" y="1656333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456304" y="248157"/>
                  </a:moveTo>
                  <a:lnTo>
                    <a:pt x="364242" y="283844"/>
                  </a:lnTo>
                  <a:lnTo>
                    <a:pt x="364242" y="212598"/>
                  </a:lnTo>
                  <a:lnTo>
                    <a:pt x="456304" y="248157"/>
                  </a:lnTo>
                  <a:close/>
                </a:path>
                <a:path w="456565" h="496569">
                  <a:moveTo>
                    <a:pt x="389464" y="72643"/>
                  </a:moveTo>
                  <a:lnTo>
                    <a:pt x="347529" y="168782"/>
                  </a:lnTo>
                  <a:lnTo>
                    <a:pt x="301224" y="118363"/>
                  </a:lnTo>
                  <a:lnTo>
                    <a:pt x="389464" y="72643"/>
                  </a:lnTo>
                  <a:close/>
                </a:path>
                <a:path w="456565" h="496569">
                  <a:moveTo>
                    <a:pt x="228149" y="0"/>
                  </a:moveTo>
                  <a:lnTo>
                    <a:pt x="260902" y="100202"/>
                  </a:lnTo>
                  <a:lnTo>
                    <a:pt x="195408" y="100202"/>
                  </a:lnTo>
                  <a:lnTo>
                    <a:pt x="228149" y="0"/>
                  </a:lnTo>
                  <a:close/>
                </a:path>
                <a:path w="456565" h="496569">
                  <a:moveTo>
                    <a:pt x="66819" y="72643"/>
                  </a:moveTo>
                  <a:lnTo>
                    <a:pt x="155086" y="118363"/>
                  </a:lnTo>
                  <a:lnTo>
                    <a:pt x="108781" y="168782"/>
                  </a:lnTo>
                  <a:lnTo>
                    <a:pt x="66819" y="72643"/>
                  </a:lnTo>
                  <a:close/>
                </a:path>
                <a:path w="456565" h="496569">
                  <a:moveTo>
                    <a:pt x="0" y="248157"/>
                  </a:moveTo>
                  <a:lnTo>
                    <a:pt x="92068" y="212598"/>
                  </a:lnTo>
                  <a:lnTo>
                    <a:pt x="92068" y="283844"/>
                  </a:lnTo>
                  <a:lnTo>
                    <a:pt x="0" y="248157"/>
                  </a:lnTo>
                  <a:close/>
                </a:path>
                <a:path w="456565" h="496569">
                  <a:moveTo>
                    <a:pt x="66819" y="423671"/>
                  </a:moveTo>
                  <a:lnTo>
                    <a:pt x="108781" y="327660"/>
                  </a:lnTo>
                  <a:lnTo>
                    <a:pt x="155086" y="378078"/>
                  </a:lnTo>
                  <a:lnTo>
                    <a:pt x="66819" y="423671"/>
                  </a:lnTo>
                  <a:close/>
                </a:path>
                <a:path w="456565" h="496569">
                  <a:moveTo>
                    <a:pt x="228149" y="496442"/>
                  </a:moveTo>
                  <a:lnTo>
                    <a:pt x="195408" y="396239"/>
                  </a:lnTo>
                  <a:lnTo>
                    <a:pt x="260902" y="396239"/>
                  </a:lnTo>
                  <a:lnTo>
                    <a:pt x="228149" y="496442"/>
                  </a:lnTo>
                  <a:close/>
                </a:path>
                <a:path w="456565" h="496569">
                  <a:moveTo>
                    <a:pt x="389464" y="423671"/>
                  </a:moveTo>
                  <a:lnTo>
                    <a:pt x="301224" y="378078"/>
                  </a:lnTo>
                  <a:lnTo>
                    <a:pt x="347529" y="327660"/>
                  </a:lnTo>
                  <a:lnTo>
                    <a:pt x="389464" y="423671"/>
                  </a:lnTo>
                  <a:close/>
                </a:path>
                <a:path w="456565" h="496569">
                  <a:moveTo>
                    <a:pt x="114077" y="248157"/>
                  </a:moveTo>
                  <a:lnTo>
                    <a:pt x="123043" y="199892"/>
                  </a:lnTo>
                  <a:lnTo>
                    <a:pt x="147491" y="160448"/>
                  </a:lnTo>
                  <a:lnTo>
                    <a:pt x="183750" y="133840"/>
                  </a:lnTo>
                  <a:lnTo>
                    <a:pt x="228149" y="124078"/>
                  </a:lnTo>
                  <a:lnTo>
                    <a:pt x="272554" y="133840"/>
                  </a:lnTo>
                  <a:lnTo>
                    <a:pt x="308817" y="160448"/>
                  </a:lnTo>
                  <a:lnTo>
                    <a:pt x="333267" y="199892"/>
                  </a:lnTo>
                  <a:lnTo>
                    <a:pt x="342233" y="248157"/>
                  </a:lnTo>
                  <a:lnTo>
                    <a:pt x="333267" y="296497"/>
                  </a:lnTo>
                  <a:lnTo>
                    <a:pt x="308817" y="335978"/>
                  </a:lnTo>
                  <a:lnTo>
                    <a:pt x="272554" y="362600"/>
                  </a:lnTo>
                  <a:lnTo>
                    <a:pt x="228149" y="372363"/>
                  </a:lnTo>
                  <a:lnTo>
                    <a:pt x="183750" y="362600"/>
                  </a:lnTo>
                  <a:lnTo>
                    <a:pt x="147491" y="335978"/>
                  </a:lnTo>
                  <a:lnTo>
                    <a:pt x="123043" y="296497"/>
                  </a:lnTo>
                  <a:lnTo>
                    <a:pt x="114077" y="248157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0238" y="2284222"/>
            <a:ext cx="486861" cy="460556"/>
            <a:chOff x="40239" y="2284222"/>
            <a:chExt cx="475615" cy="515620"/>
          </a:xfrm>
        </p:grpSpPr>
        <p:sp>
          <p:nvSpPr>
            <p:cNvPr id="17" name="object 17"/>
            <p:cNvSpPr/>
            <p:nvPr/>
          </p:nvSpPr>
          <p:spPr>
            <a:xfrm>
              <a:off x="49764" y="2293747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364242" y="212598"/>
                  </a:moveTo>
                  <a:lnTo>
                    <a:pt x="364242" y="283844"/>
                  </a:lnTo>
                  <a:lnTo>
                    <a:pt x="456304" y="248285"/>
                  </a:lnTo>
                  <a:lnTo>
                    <a:pt x="364242" y="212598"/>
                  </a:lnTo>
                  <a:close/>
                </a:path>
                <a:path w="456565" h="496569">
                  <a:moveTo>
                    <a:pt x="260902" y="396239"/>
                  </a:moveTo>
                  <a:lnTo>
                    <a:pt x="195408" y="396239"/>
                  </a:lnTo>
                  <a:lnTo>
                    <a:pt x="228149" y="496442"/>
                  </a:lnTo>
                  <a:lnTo>
                    <a:pt x="260902" y="396239"/>
                  </a:lnTo>
                  <a:close/>
                </a:path>
                <a:path w="456565" h="496569">
                  <a:moveTo>
                    <a:pt x="108781" y="327787"/>
                  </a:moveTo>
                  <a:lnTo>
                    <a:pt x="66819" y="423799"/>
                  </a:lnTo>
                  <a:lnTo>
                    <a:pt x="155086" y="378078"/>
                  </a:lnTo>
                  <a:lnTo>
                    <a:pt x="108781" y="327787"/>
                  </a:lnTo>
                  <a:close/>
                </a:path>
                <a:path w="456565" h="496569">
                  <a:moveTo>
                    <a:pt x="347529" y="327787"/>
                  </a:moveTo>
                  <a:lnTo>
                    <a:pt x="301224" y="378078"/>
                  </a:lnTo>
                  <a:lnTo>
                    <a:pt x="389464" y="423799"/>
                  </a:lnTo>
                  <a:lnTo>
                    <a:pt x="347529" y="327787"/>
                  </a:lnTo>
                  <a:close/>
                </a:path>
                <a:path w="456565" h="496569">
                  <a:moveTo>
                    <a:pt x="228149" y="124078"/>
                  </a:moveTo>
                  <a:lnTo>
                    <a:pt x="183750" y="133842"/>
                  </a:lnTo>
                  <a:lnTo>
                    <a:pt x="147491" y="160464"/>
                  </a:lnTo>
                  <a:lnTo>
                    <a:pt x="123043" y="199945"/>
                  </a:lnTo>
                  <a:lnTo>
                    <a:pt x="114077" y="248285"/>
                  </a:lnTo>
                  <a:lnTo>
                    <a:pt x="123043" y="296550"/>
                  </a:lnTo>
                  <a:lnTo>
                    <a:pt x="147491" y="335994"/>
                  </a:lnTo>
                  <a:lnTo>
                    <a:pt x="183750" y="362602"/>
                  </a:lnTo>
                  <a:lnTo>
                    <a:pt x="228149" y="372363"/>
                  </a:lnTo>
                  <a:lnTo>
                    <a:pt x="272554" y="362602"/>
                  </a:lnTo>
                  <a:lnTo>
                    <a:pt x="308817" y="335994"/>
                  </a:lnTo>
                  <a:lnTo>
                    <a:pt x="333267" y="296550"/>
                  </a:lnTo>
                  <a:lnTo>
                    <a:pt x="342233" y="248285"/>
                  </a:lnTo>
                  <a:lnTo>
                    <a:pt x="333267" y="199945"/>
                  </a:lnTo>
                  <a:lnTo>
                    <a:pt x="308817" y="160464"/>
                  </a:lnTo>
                  <a:lnTo>
                    <a:pt x="272554" y="133842"/>
                  </a:lnTo>
                  <a:lnTo>
                    <a:pt x="228149" y="124078"/>
                  </a:lnTo>
                  <a:close/>
                </a:path>
                <a:path w="456565" h="496569">
                  <a:moveTo>
                    <a:pt x="92068" y="212598"/>
                  </a:moveTo>
                  <a:lnTo>
                    <a:pt x="0" y="248285"/>
                  </a:lnTo>
                  <a:lnTo>
                    <a:pt x="92068" y="283844"/>
                  </a:lnTo>
                  <a:lnTo>
                    <a:pt x="92068" y="212598"/>
                  </a:lnTo>
                  <a:close/>
                </a:path>
                <a:path w="456565" h="496569">
                  <a:moveTo>
                    <a:pt x="66819" y="72770"/>
                  </a:moveTo>
                  <a:lnTo>
                    <a:pt x="108781" y="168782"/>
                  </a:lnTo>
                  <a:lnTo>
                    <a:pt x="155086" y="118363"/>
                  </a:lnTo>
                  <a:lnTo>
                    <a:pt x="66819" y="72770"/>
                  </a:lnTo>
                  <a:close/>
                </a:path>
                <a:path w="456565" h="496569">
                  <a:moveTo>
                    <a:pt x="389464" y="72770"/>
                  </a:moveTo>
                  <a:lnTo>
                    <a:pt x="301224" y="118363"/>
                  </a:lnTo>
                  <a:lnTo>
                    <a:pt x="347529" y="168782"/>
                  </a:lnTo>
                  <a:lnTo>
                    <a:pt x="389464" y="72770"/>
                  </a:lnTo>
                  <a:close/>
                </a:path>
                <a:path w="456565" h="496569">
                  <a:moveTo>
                    <a:pt x="228149" y="0"/>
                  </a:moveTo>
                  <a:lnTo>
                    <a:pt x="195408" y="100202"/>
                  </a:lnTo>
                  <a:lnTo>
                    <a:pt x="260902" y="100202"/>
                  </a:lnTo>
                  <a:lnTo>
                    <a:pt x="22814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9764" y="2293747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456304" y="248285"/>
                  </a:moveTo>
                  <a:lnTo>
                    <a:pt x="364242" y="283844"/>
                  </a:lnTo>
                  <a:lnTo>
                    <a:pt x="364242" y="212598"/>
                  </a:lnTo>
                  <a:lnTo>
                    <a:pt x="456304" y="248285"/>
                  </a:lnTo>
                  <a:close/>
                </a:path>
                <a:path w="456565" h="496569">
                  <a:moveTo>
                    <a:pt x="389464" y="72770"/>
                  </a:moveTo>
                  <a:lnTo>
                    <a:pt x="347529" y="168782"/>
                  </a:lnTo>
                  <a:lnTo>
                    <a:pt x="301224" y="118363"/>
                  </a:lnTo>
                  <a:lnTo>
                    <a:pt x="389464" y="72770"/>
                  </a:lnTo>
                  <a:close/>
                </a:path>
                <a:path w="456565" h="496569">
                  <a:moveTo>
                    <a:pt x="228149" y="0"/>
                  </a:moveTo>
                  <a:lnTo>
                    <a:pt x="260902" y="100202"/>
                  </a:lnTo>
                  <a:lnTo>
                    <a:pt x="195408" y="100202"/>
                  </a:lnTo>
                  <a:lnTo>
                    <a:pt x="228149" y="0"/>
                  </a:lnTo>
                  <a:close/>
                </a:path>
                <a:path w="456565" h="496569">
                  <a:moveTo>
                    <a:pt x="66819" y="72770"/>
                  </a:moveTo>
                  <a:lnTo>
                    <a:pt x="155086" y="118363"/>
                  </a:lnTo>
                  <a:lnTo>
                    <a:pt x="108781" y="168782"/>
                  </a:lnTo>
                  <a:lnTo>
                    <a:pt x="66819" y="72770"/>
                  </a:lnTo>
                  <a:close/>
                </a:path>
                <a:path w="456565" h="496569">
                  <a:moveTo>
                    <a:pt x="0" y="248285"/>
                  </a:moveTo>
                  <a:lnTo>
                    <a:pt x="92068" y="212598"/>
                  </a:lnTo>
                  <a:lnTo>
                    <a:pt x="92068" y="283844"/>
                  </a:lnTo>
                  <a:lnTo>
                    <a:pt x="0" y="248285"/>
                  </a:lnTo>
                  <a:close/>
                </a:path>
                <a:path w="456565" h="496569">
                  <a:moveTo>
                    <a:pt x="66819" y="423799"/>
                  </a:moveTo>
                  <a:lnTo>
                    <a:pt x="108781" y="327787"/>
                  </a:lnTo>
                  <a:lnTo>
                    <a:pt x="155086" y="378078"/>
                  </a:lnTo>
                  <a:lnTo>
                    <a:pt x="66819" y="423799"/>
                  </a:lnTo>
                  <a:close/>
                </a:path>
                <a:path w="456565" h="496569">
                  <a:moveTo>
                    <a:pt x="228149" y="496442"/>
                  </a:moveTo>
                  <a:lnTo>
                    <a:pt x="195408" y="396239"/>
                  </a:lnTo>
                  <a:lnTo>
                    <a:pt x="260902" y="396239"/>
                  </a:lnTo>
                  <a:lnTo>
                    <a:pt x="228149" y="496442"/>
                  </a:lnTo>
                  <a:close/>
                </a:path>
                <a:path w="456565" h="496569">
                  <a:moveTo>
                    <a:pt x="389464" y="423799"/>
                  </a:moveTo>
                  <a:lnTo>
                    <a:pt x="301224" y="378078"/>
                  </a:lnTo>
                  <a:lnTo>
                    <a:pt x="347529" y="327787"/>
                  </a:lnTo>
                  <a:lnTo>
                    <a:pt x="389464" y="423799"/>
                  </a:lnTo>
                  <a:close/>
                </a:path>
                <a:path w="456565" h="496569">
                  <a:moveTo>
                    <a:pt x="114077" y="248285"/>
                  </a:moveTo>
                  <a:lnTo>
                    <a:pt x="123043" y="199945"/>
                  </a:lnTo>
                  <a:lnTo>
                    <a:pt x="147491" y="160464"/>
                  </a:lnTo>
                  <a:lnTo>
                    <a:pt x="183750" y="133842"/>
                  </a:lnTo>
                  <a:lnTo>
                    <a:pt x="228149" y="124078"/>
                  </a:lnTo>
                  <a:lnTo>
                    <a:pt x="272554" y="133842"/>
                  </a:lnTo>
                  <a:lnTo>
                    <a:pt x="308817" y="160464"/>
                  </a:lnTo>
                  <a:lnTo>
                    <a:pt x="333267" y="199945"/>
                  </a:lnTo>
                  <a:lnTo>
                    <a:pt x="342233" y="248285"/>
                  </a:lnTo>
                  <a:lnTo>
                    <a:pt x="333267" y="296550"/>
                  </a:lnTo>
                  <a:lnTo>
                    <a:pt x="308817" y="335994"/>
                  </a:lnTo>
                  <a:lnTo>
                    <a:pt x="272554" y="362602"/>
                  </a:lnTo>
                  <a:lnTo>
                    <a:pt x="228149" y="372363"/>
                  </a:lnTo>
                  <a:lnTo>
                    <a:pt x="183750" y="362602"/>
                  </a:lnTo>
                  <a:lnTo>
                    <a:pt x="147491" y="335994"/>
                  </a:lnTo>
                  <a:lnTo>
                    <a:pt x="123043" y="296550"/>
                  </a:lnTo>
                  <a:lnTo>
                    <a:pt x="114077" y="248285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2530" y="2789569"/>
            <a:ext cx="475615" cy="515620"/>
            <a:chOff x="57496" y="3090545"/>
            <a:chExt cx="475615" cy="515620"/>
          </a:xfrm>
        </p:grpSpPr>
        <p:sp>
          <p:nvSpPr>
            <p:cNvPr id="20" name="object 20"/>
            <p:cNvSpPr/>
            <p:nvPr/>
          </p:nvSpPr>
          <p:spPr>
            <a:xfrm>
              <a:off x="67021" y="310007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364244" y="212597"/>
                  </a:moveTo>
                  <a:lnTo>
                    <a:pt x="364244" y="283844"/>
                  </a:lnTo>
                  <a:lnTo>
                    <a:pt x="456307" y="248284"/>
                  </a:lnTo>
                  <a:lnTo>
                    <a:pt x="364244" y="212597"/>
                  </a:lnTo>
                  <a:close/>
                </a:path>
                <a:path w="456565" h="496570">
                  <a:moveTo>
                    <a:pt x="260892" y="396366"/>
                  </a:moveTo>
                  <a:lnTo>
                    <a:pt x="195411" y="396366"/>
                  </a:lnTo>
                  <a:lnTo>
                    <a:pt x="228151" y="496442"/>
                  </a:lnTo>
                  <a:lnTo>
                    <a:pt x="260892" y="396366"/>
                  </a:lnTo>
                  <a:close/>
                </a:path>
                <a:path w="456565" h="496570">
                  <a:moveTo>
                    <a:pt x="108784" y="327787"/>
                  </a:moveTo>
                  <a:lnTo>
                    <a:pt x="66823" y="423799"/>
                  </a:lnTo>
                  <a:lnTo>
                    <a:pt x="155088" y="378205"/>
                  </a:lnTo>
                  <a:lnTo>
                    <a:pt x="108784" y="327787"/>
                  </a:lnTo>
                  <a:close/>
                </a:path>
                <a:path w="456565" h="496570">
                  <a:moveTo>
                    <a:pt x="347531" y="327787"/>
                  </a:moveTo>
                  <a:lnTo>
                    <a:pt x="301227" y="378205"/>
                  </a:lnTo>
                  <a:lnTo>
                    <a:pt x="389467" y="423799"/>
                  </a:lnTo>
                  <a:lnTo>
                    <a:pt x="347531" y="327787"/>
                  </a:lnTo>
                  <a:close/>
                </a:path>
                <a:path w="456565" h="496570">
                  <a:moveTo>
                    <a:pt x="228151" y="124205"/>
                  </a:moveTo>
                  <a:lnTo>
                    <a:pt x="183747" y="133949"/>
                  </a:lnTo>
                  <a:lnTo>
                    <a:pt x="147489" y="160527"/>
                  </a:lnTo>
                  <a:lnTo>
                    <a:pt x="123043" y="199965"/>
                  </a:lnTo>
                  <a:lnTo>
                    <a:pt x="114080" y="248284"/>
                  </a:lnTo>
                  <a:lnTo>
                    <a:pt x="123043" y="296604"/>
                  </a:lnTo>
                  <a:lnTo>
                    <a:pt x="147489" y="336042"/>
                  </a:lnTo>
                  <a:lnTo>
                    <a:pt x="183747" y="362620"/>
                  </a:lnTo>
                  <a:lnTo>
                    <a:pt x="228151" y="372363"/>
                  </a:lnTo>
                  <a:lnTo>
                    <a:pt x="272557" y="362620"/>
                  </a:lnTo>
                  <a:lnTo>
                    <a:pt x="308820" y="336042"/>
                  </a:lnTo>
                  <a:lnTo>
                    <a:pt x="333270" y="296604"/>
                  </a:lnTo>
                  <a:lnTo>
                    <a:pt x="342235" y="248284"/>
                  </a:lnTo>
                  <a:lnTo>
                    <a:pt x="333270" y="199965"/>
                  </a:lnTo>
                  <a:lnTo>
                    <a:pt x="308820" y="160527"/>
                  </a:lnTo>
                  <a:lnTo>
                    <a:pt x="272557" y="133949"/>
                  </a:lnTo>
                  <a:lnTo>
                    <a:pt x="228151" y="124205"/>
                  </a:lnTo>
                  <a:close/>
                </a:path>
                <a:path w="456565" h="496570">
                  <a:moveTo>
                    <a:pt x="92071" y="212597"/>
                  </a:moveTo>
                  <a:lnTo>
                    <a:pt x="0" y="248284"/>
                  </a:lnTo>
                  <a:lnTo>
                    <a:pt x="92071" y="283844"/>
                  </a:lnTo>
                  <a:lnTo>
                    <a:pt x="92071" y="212597"/>
                  </a:lnTo>
                  <a:close/>
                </a:path>
                <a:path w="456565" h="496570">
                  <a:moveTo>
                    <a:pt x="66823" y="72770"/>
                  </a:moveTo>
                  <a:lnTo>
                    <a:pt x="108784" y="168782"/>
                  </a:lnTo>
                  <a:lnTo>
                    <a:pt x="155088" y="118363"/>
                  </a:lnTo>
                  <a:lnTo>
                    <a:pt x="66823" y="72770"/>
                  </a:lnTo>
                  <a:close/>
                </a:path>
                <a:path w="456565" h="496570">
                  <a:moveTo>
                    <a:pt x="389467" y="72770"/>
                  </a:moveTo>
                  <a:lnTo>
                    <a:pt x="301227" y="118363"/>
                  </a:lnTo>
                  <a:lnTo>
                    <a:pt x="347531" y="168782"/>
                  </a:lnTo>
                  <a:lnTo>
                    <a:pt x="389467" y="72770"/>
                  </a:lnTo>
                  <a:close/>
                </a:path>
                <a:path w="456565" h="496570">
                  <a:moveTo>
                    <a:pt x="228151" y="0"/>
                  </a:moveTo>
                  <a:lnTo>
                    <a:pt x="195411" y="100202"/>
                  </a:lnTo>
                  <a:lnTo>
                    <a:pt x="260892" y="100202"/>
                  </a:lnTo>
                  <a:lnTo>
                    <a:pt x="22815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21" y="310007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456307" y="248284"/>
                  </a:moveTo>
                  <a:lnTo>
                    <a:pt x="364244" y="283844"/>
                  </a:lnTo>
                  <a:lnTo>
                    <a:pt x="364244" y="212597"/>
                  </a:lnTo>
                  <a:lnTo>
                    <a:pt x="456307" y="248284"/>
                  </a:lnTo>
                  <a:close/>
                </a:path>
                <a:path w="456565" h="496570">
                  <a:moveTo>
                    <a:pt x="389467" y="72770"/>
                  </a:moveTo>
                  <a:lnTo>
                    <a:pt x="347531" y="168782"/>
                  </a:lnTo>
                  <a:lnTo>
                    <a:pt x="301227" y="118363"/>
                  </a:lnTo>
                  <a:lnTo>
                    <a:pt x="389467" y="72770"/>
                  </a:lnTo>
                  <a:close/>
                </a:path>
                <a:path w="456565" h="496570">
                  <a:moveTo>
                    <a:pt x="228151" y="0"/>
                  </a:moveTo>
                  <a:lnTo>
                    <a:pt x="260892" y="100202"/>
                  </a:lnTo>
                  <a:lnTo>
                    <a:pt x="195411" y="100202"/>
                  </a:lnTo>
                  <a:lnTo>
                    <a:pt x="228151" y="0"/>
                  </a:lnTo>
                  <a:close/>
                </a:path>
                <a:path w="456565" h="496570">
                  <a:moveTo>
                    <a:pt x="66823" y="72770"/>
                  </a:moveTo>
                  <a:lnTo>
                    <a:pt x="155088" y="118363"/>
                  </a:lnTo>
                  <a:lnTo>
                    <a:pt x="108784" y="168782"/>
                  </a:lnTo>
                  <a:lnTo>
                    <a:pt x="66823" y="72770"/>
                  </a:lnTo>
                  <a:close/>
                </a:path>
                <a:path w="456565" h="496570">
                  <a:moveTo>
                    <a:pt x="0" y="248284"/>
                  </a:moveTo>
                  <a:lnTo>
                    <a:pt x="92071" y="212597"/>
                  </a:lnTo>
                  <a:lnTo>
                    <a:pt x="92071" y="283844"/>
                  </a:lnTo>
                  <a:lnTo>
                    <a:pt x="0" y="248284"/>
                  </a:lnTo>
                  <a:close/>
                </a:path>
                <a:path w="456565" h="496570">
                  <a:moveTo>
                    <a:pt x="66823" y="423799"/>
                  </a:moveTo>
                  <a:lnTo>
                    <a:pt x="108784" y="327787"/>
                  </a:lnTo>
                  <a:lnTo>
                    <a:pt x="155088" y="378205"/>
                  </a:lnTo>
                  <a:lnTo>
                    <a:pt x="66823" y="423799"/>
                  </a:lnTo>
                  <a:close/>
                </a:path>
                <a:path w="456565" h="496570">
                  <a:moveTo>
                    <a:pt x="228151" y="496442"/>
                  </a:moveTo>
                  <a:lnTo>
                    <a:pt x="195411" y="396366"/>
                  </a:lnTo>
                  <a:lnTo>
                    <a:pt x="260892" y="396366"/>
                  </a:lnTo>
                  <a:lnTo>
                    <a:pt x="228151" y="496442"/>
                  </a:lnTo>
                  <a:close/>
                </a:path>
                <a:path w="456565" h="496570">
                  <a:moveTo>
                    <a:pt x="389467" y="423799"/>
                  </a:moveTo>
                  <a:lnTo>
                    <a:pt x="301227" y="378205"/>
                  </a:lnTo>
                  <a:lnTo>
                    <a:pt x="347531" y="327787"/>
                  </a:lnTo>
                  <a:lnTo>
                    <a:pt x="389467" y="423799"/>
                  </a:lnTo>
                  <a:close/>
                </a:path>
                <a:path w="456565" h="496570">
                  <a:moveTo>
                    <a:pt x="114080" y="248284"/>
                  </a:moveTo>
                  <a:lnTo>
                    <a:pt x="123043" y="199965"/>
                  </a:lnTo>
                  <a:lnTo>
                    <a:pt x="147489" y="160527"/>
                  </a:lnTo>
                  <a:lnTo>
                    <a:pt x="183747" y="133949"/>
                  </a:lnTo>
                  <a:lnTo>
                    <a:pt x="228151" y="124205"/>
                  </a:lnTo>
                  <a:lnTo>
                    <a:pt x="272557" y="133949"/>
                  </a:lnTo>
                  <a:lnTo>
                    <a:pt x="308820" y="160527"/>
                  </a:lnTo>
                  <a:lnTo>
                    <a:pt x="333270" y="199965"/>
                  </a:lnTo>
                  <a:lnTo>
                    <a:pt x="342235" y="248284"/>
                  </a:lnTo>
                  <a:lnTo>
                    <a:pt x="333270" y="296604"/>
                  </a:lnTo>
                  <a:lnTo>
                    <a:pt x="308820" y="336041"/>
                  </a:lnTo>
                  <a:lnTo>
                    <a:pt x="272557" y="362620"/>
                  </a:lnTo>
                  <a:lnTo>
                    <a:pt x="228151" y="372363"/>
                  </a:lnTo>
                  <a:lnTo>
                    <a:pt x="183747" y="362620"/>
                  </a:lnTo>
                  <a:lnTo>
                    <a:pt x="147489" y="336042"/>
                  </a:lnTo>
                  <a:lnTo>
                    <a:pt x="123043" y="296604"/>
                  </a:lnTo>
                  <a:lnTo>
                    <a:pt x="114080" y="248284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39" y="83820"/>
            <a:ext cx="678180" cy="678180"/>
          </a:xfrm>
          <a:prstGeom prst="rect">
            <a:avLst/>
          </a:prstGeom>
        </p:spPr>
      </p:pic>
      <p:grpSp>
        <p:nvGrpSpPr>
          <p:cNvPr id="23" name="object 19">
            <a:extLst>
              <a:ext uri="{FF2B5EF4-FFF2-40B4-BE49-F238E27FC236}">
                <a16:creationId xmlns:a16="http://schemas.microsoft.com/office/drawing/2014/main" xmlns="" id="{454F5F75-E814-40E4-B3AA-87761B3D8987}"/>
              </a:ext>
            </a:extLst>
          </p:cNvPr>
          <p:cNvGrpSpPr/>
          <p:nvPr/>
        </p:nvGrpSpPr>
        <p:grpSpPr>
          <a:xfrm>
            <a:off x="63005" y="3393977"/>
            <a:ext cx="475615" cy="515620"/>
            <a:chOff x="57496" y="3090545"/>
            <a:chExt cx="475615" cy="515620"/>
          </a:xfrm>
        </p:grpSpPr>
        <p:sp>
          <p:nvSpPr>
            <p:cNvPr id="24" name="object 20">
              <a:extLst>
                <a:ext uri="{FF2B5EF4-FFF2-40B4-BE49-F238E27FC236}">
                  <a16:creationId xmlns:a16="http://schemas.microsoft.com/office/drawing/2014/main" xmlns="" id="{0642093A-AA0B-4500-8ED0-4676BC57A05F}"/>
                </a:ext>
              </a:extLst>
            </p:cNvPr>
            <p:cNvSpPr/>
            <p:nvPr/>
          </p:nvSpPr>
          <p:spPr>
            <a:xfrm>
              <a:off x="67021" y="310007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364244" y="212597"/>
                  </a:moveTo>
                  <a:lnTo>
                    <a:pt x="364244" y="283844"/>
                  </a:lnTo>
                  <a:lnTo>
                    <a:pt x="456307" y="248284"/>
                  </a:lnTo>
                  <a:lnTo>
                    <a:pt x="364244" y="212597"/>
                  </a:lnTo>
                  <a:close/>
                </a:path>
                <a:path w="456565" h="496570">
                  <a:moveTo>
                    <a:pt x="260892" y="396366"/>
                  </a:moveTo>
                  <a:lnTo>
                    <a:pt x="195411" y="396366"/>
                  </a:lnTo>
                  <a:lnTo>
                    <a:pt x="228151" y="496442"/>
                  </a:lnTo>
                  <a:lnTo>
                    <a:pt x="260892" y="396366"/>
                  </a:lnTo>
                  <a:close/>
                </a:path>
                <a:path w="456565" h="496570">
                  <a:moveTo>
                    <a:pt x="108784" y="327787"/>
                  </a:moveTo>
                  <a:lnTo>
                    <a:pt x="66823" y="423799"/>
                  </a:lnTo>
                  <a:lnTo>
                    <a:pt x="155088" y="378205"/>
                  </a:lnTo>
                  <a:lnTo>
                    <a:pt x="108784" y="327787"/>
                  </a:lnTo>
                  <a:close/>
                </a:path>
                <a:path w="456565" h="496570">
                  <a:moveTo>
                    <a:pt x="347531" y="327787"/>
                  </a:moveTo>
                  <a:lnTo>
                    <a:pt x="301227" y="378205"/>
                  </a:lnTo>
                  <a:lnTo>
                    <a:pt x="389467" y="423799"/>
                  </a:lnTo>
                  <a:lnTo>
                    <a:pt x="347531" y="327787"/>
                  </a:lnTo>
                  <a:close/>
                </a:path>
                <a:path w="456565" h="496570">
                  <a:moveTo>
                    <a:pt x="228151" y="124205"/>
                  </a:moveTo>
                  <a:lnTo>
                    <a:pt x="183747" y="133949"/>
                  </a:lnTo>
                  <a:lnTo>
                    <a:pt x="147489" y="160527"/>
                  </a:lnTo>
                  <a:lnTo>
                    <a:pt x="123043" y="199965"/>
                  </a:lnTo>
                  <a:lnTo>
                    <a:pt x="114080" y="248284"/>
                  </a:lnTo>
                  <a:lnTo>
                    <a:pt x="123043" y="296604"/>
                  </a:lnTo>
                  <a:lnTo>
                    <a:pt x="147489" y="336042"/>
                  </a:lnTo>
                  <a:lnTo>
                    <a:pt x="183747" y="362620"/>
                  </a:lnTo>
                  <a:lnTo>
                    <a:pt x="228151" y="372363"/>
                  </a:lnTo>
                  <a:lnTo>
                    <a:pt x="272557" y="362620"/>
                  </a:lnTo>
                  <a:lnTo>
                    <a:pt x="308820" y="336042"/>
                  </a:lnTo>
                  <a:lnTo>
                    <a:pt x="333270" y="296604"/>
                  </a:lnTo>
                  <a:lnTo>
                    <a:pt x="342235" y="248284"/>
                  </a:lnTo>
                  <a:lnTo>
                    <a:pt x="333270" y="199965"/>
                  </a:lnTo>
                  <a:lnTo>
                    <a:pt x="308820" y="160527"/>
                  </a:lnTo>
                  <a:lnTo>
                    <a:pt x="272557" y="133949"/>
                  </a:lnTo>
                  <a:lnTo>
                    <a:pt x="228151" y="124205"/>
                  </a:lnTo>
                  <a:close/>
                </a:path>
                <a:path w="456565" h="496570">
                  <a:moveTo>
                    <a:pt x="92071" y="212597"/>
                  </a:moveTo>
                  <a:lnTo>
                    <a:pt x="0" y="248284"/>
                  </a:lnTo>
                  <a:lnTo>
                    <a:pt x="92071" y="283844"/>
                  </a:lnTo>
                  <a:lnTo>
                    <a:pt x="92071" y="212597"/>
                  </a:lnTo>
                  <a:close/>
                </a:path>
                <a:path w="456565" h="496570">
                  <a:moveTo>
                    <a:pt x="66823" y="72770"/>
                  </a:moveTo>
                  <a:lnTo>
                    <a:pt x="108784" y="168782"/>
                  </a:lnTo>
                  <a:lnTo>
                    <a:pt x="155088" y="118363"/>
                  </a:lnTo>
                  <a:lnTo>
                    <a:pt x="66823" y="72770"/>
                  </a:lnTo>
                  <a:close/>
                </a:path>
                <a:path w="456565" h="496570">
                  <a:moveTo>
                    <a:pt x="389467" y="72770"/>
                  </a:moveTo>
                  <a:lnTo>
                    <a:pt x="301227" y="118363"/>
                  </a:lnTo>
                  <a:lnTo>
                    <a:pt x="347531" y="168782"/>
                  </a:lnTo>
                  <a:lnTo>
                    <a:pt x="389467" y="72770"/>
                  </a:lnTo>
                  <a:close/>
                </a:path>
                <a:path w="456565" h="496570">
                  <a:moveTo>
                    <a:pt x="228151" y="0"/>
                  </a:moveTo>
                  <a:lnTo>
                    <a:pt x="195411" y="100202"/>
                  </a:lnTo>
                  <a:lnTo>
                    <a:pt x="260892" y="100202"/>
                  </a:lnTo>
                  <a:lnTo>
                    <a:pt x="22815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xmlns="" id="{22B83EF6-2C1E-4496-9B5A-C926548B9BCA}"/>
                </a:ext>
              </a:extLst>
            </p:cNvPr>
            <p:cNvSpPr/>
            <p:nvPr/>
          </p:nvSpPr>
          <p:spPr>
            <a:xfrm>
              <a:off x="67021" y="310007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456307" y="248284"/>
                  </a:moveTo>
                  <a:lnTo>
                    <a:pt x="364244" y="283844"/>
                  </a:lnTo>
                  <a:lnTo>
                    <a:pt x="364244" y="212597"/>
                  </a:lnTo>
                  <a:lnTo>
                    <a:pt x="456307" y="248284"/>
                  </a:lnTo>
                  <a:close/>
                </a:path>
                <a:path w="456565" h="496570">
                  <a:moveTo>
                    <a:pt x="389467" y="72770"/>
                  </a:moveTo>
                  <a:lnTo>
                    <a:pt x="347531" y="168782"/>
                  </a:lnTo>
                  <a:lnTo>
                    <a:pt x="301227" y="118363"/>
                  </a:lnTo>
                  <a:lnTo>
                    <a:pt x="389467" y="72770"/>
                  </a:lnTo>
                  <a:close/>
                </a:path>
                <a:path w="456565" h="496570">
                  <a:moveTo>
                    <a:pt x="228151" y="0"/>
                  </a:moveTo>
                  <a:lnTo>
                    <a:pt x="260892" y="100202"/>
                  </a:lnTo>
                  <a:lnTo>
                    <a:pt x="195411" y="100202"/>
                  </a:lnTo>
                  <a:lnTo>
                    <a:pt x="228151" y="0"/>
                  </a:lnTo>
                  <a:close/>
                </a:path>
                <a:path w="456565" h="496570">
                  <a:moveTo>
                    <a:pt x="66823" y="72770"/>
                  </a:moveTo>
                  <a:lnTo>
                    <a:pt x="155088" y="118363"/>
                  </a:lnTo>
                  <a:lnTo>
                    <a:pt x="108784" y="168782"/>
                  </a:lnTo>
                  <a:lnTo>
                    <a:pt x="66823" y="72770"/>
                  </a:lnTo>
                  <a:close/>
                </a:path>
                <a:path w="456565" h="496570">
                  <a:moveTo>
                    <a:pt x="0" y="248284"/>
                  </a:moveTo>
                  <a:lnTo>
                    <a:pt x="92071" y="212597"/>
                  </a:lnTo>
                  <a:lnTo>
                    <a:pt x="92071" y="283844"/>
                  </a:lnTo>
                  <a:lnTo>
                    <a:pt x="0" y="248284"/>
                  </a:lnTo>
                  <a:close/>
                </a:path>
                <a:path w="456565" h="496570">
                  <a:moveTo>
                    <a:pt x="66823" y="423799"/>
                  </a:moveTo>
                  <a:lnTo>
                    <a:pt x="108784" y="327787"/>
                  </a:lnTo>
                  <a:lnTo>
                    <a:pt x="155088" y="378205"/>
                  </a:lnTo>
                  <a:lnTo>
                    <a:pt x="66823" y="423799"/>
                  </a:lnTo>
                  <a:close/>
                </a:path>
                <a:path w="456565" h="496570">
                  <a:moveTo>
                    <a:pt x="228151" y="496442"/>
                  </a:moveTo>
                  <a:lnTo>
                    <a:pt x="195411" y="396366"/>
                  </a:lnTo>
                  <a:lnTo>
                    <a:pt x="260892" y="396366"/>
                  </a:lnTo>
                  <a:lnTo>
                    <a:pt x="228151" y="496442"/>
                  </a:lnTo>
                  <a:close/>
                </a:path>
                <a:path w="456565" h="496570">
                  <a:moveTo>
                    <a:pt x="389467" y="423799"/>
                  </a:moveTo>
                  <a:lnTo>
                    <a:pt x="301227" y="378205"/>
                  </a:lnTo>
                  <a:lnTo>
                    <a:pt x="347531" y="327787"/>
                  </a:lnTo>
                  <a:lnTo>
                    <a:pt x="389467" y="423799"/>
                  </a:lnTo>
                  <a:close/>
                </a:path>
                <a:path w="456565" h="496570">
                  <a:moveTo>
                    <a:pt x="114080" y="248284"/>
                  </a:moveTo>
                  <a:lnTo>
                    <a:pt x="123043" y="199965"/>
                  </a:lnTo>
                  <a:lnTo>
                    <a:pt x="147489" y="160527"/>
                  </a:lnTo>
                  <a:lnTo>
                    <a:pt x="183747" y="133949"/>
                  </a:lnTo>
                  <a:lnTo>
                    <a:pt x="228151" y="124205"/>
                  </a:lnTo>
                  <a:lnTo>
                    <a:pt x="272557" y="133949"/>
                  </a:lnTo>
                  <a:lnTo>
                    <a:pt x="308820" y="160527"/>
                  </a:lnTo>
                  <a:lnTo>
                    <a:pt x="333270" y="199965"/>
                  </a:lnTo>
                  <a:lnTo>
                    <a:pt x="342235" y="248284"/>
                  </a:lnTo>
                  <a:lnTo>
                    <a:pt x="333270" y="296604"/>
                  </a:lnTo>
                  <a:lnTo>
                    <a:pt x="308820" y="336041"/>
                  </a:lnTo>
                  <a:lnTo>
                    <a:pt x="272557" y="362620"/>
                  </a:lnTo>
                  <a:lnTo>
                    <a:pt x="228151" y="372363"/>
                  </a:lnTo>
                  <a:lnTo>
                    <a:pt x="183747" y="362620"/>
                  </a:lnTo>
                  <a:lnTo>
                    <a:pt x="147489" y="336042"/>
                  </a:lnTo>
                  <a:lnTo>
                    <a:pt x="123043" y="296604"/>
                  </a:lnTo>
                  <a:lnTo>
                    <a:pt x="114080" y="248284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object 19">
            <a:extLst>
              <a:ext uri="{FF2B5EF4-FFF2-40B4-BE49-F238E27FC236}">
                <a16:creationId xmlns:a16="http://schemas.microsoft.com/office/drawing/2014/main" xmlns="" id="{D5253997-DF55-43E8-A695-FAAB1D91455B}"/>
              </a:ext>
            </a:extLst>
          </p:cNvPr>
          <p:cNvGrpSpPr/>
          <p:nvPr/>
        </p:nvGrpSpPr>
        <p:grpSpPr>
          <a:xfrm>
            <a:off x="41734" y="4017492"/>
            <a:ext cx="475615" cy="515620"/>
            <a:chOff x="57496" y="3090545"/>
            <a:chExt cx="475615" cy="515620"/>
          </a:xfrm>
        </p:grpSpPr>
        <p:sp>
          <p:nvSpPr>
            <p:cNvPr id="27" name="object 20">
              <a:extLst>
                <a:ext uri="{FF2B5EF4-FFF2-40B4-BE49-F238E27FC236}">
                  <a16:creationId xmlns:a16="http://schemas.microsoft.com/office/drawing/2014/main" xmlns="" id="{F2B95104-E7E9-4005-9830-1A0254C98400}"/>
                </a:ext>
              </a:extLst>
            </p:cNvPr>
            <p:cNvSpPr/>
            <p:nvPr/>
          </p:nvSpPr>
          <p:spPr>
            <a:xfrm>
              <a:off x="67021" y="310007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364244" y="212597"/>
                  </a:moveTo>
                  <a:lnTo>
                    <a:pt x="364244" y="283844"/>
                  </a:lnTo>
                  <a:lnTo>
                    <a:pt x="456307" y="248284"/>
                  </a:lnTo>
                  <a:lnTo>
                    <a:pt x="364244" y="212597"/>
                  </a:lnTo>
                  <a:close/>
                </a:path>
                <a:path w="456565" h="496570">
                  <a:moveTo>
                    <a:pt x="260892" y="396366"/>
                  </a:moveTo>
                  <a:lnTo>
                    <a:pt x="195411" y="396366"/>
                  </a:lnTo>
                  <a:lnTo>
                    <a:pt x="228151" y="496442"/>
                  </a:lnTo>
                  <a:lnTo>
                    <a:pt x="260892" y="396366"/>
                  </a:lnTo>
                  <a:close/>
                </a:path>
                <a:path w="456565" h="496570">
                  <a:moveTo>
                    <a:pt x="108784" y="327787"/>
                  </a:moveTo>
                  <a:lnTo>
                    <a:pt x="66823" y="423799"/>
                  </a:lnTo>
                  <a:lnTo>
                    <a:pt x="155088" y="378205"/>
                  </a:lnTo>
                  <a:lnTo>
                    <a:pt x="108784" y="327787"/>
                  </a:lnTo>
                  <a:close/>
                </a:path>
                <a:path w="456565" h="496570">
                  <a:moveTo>
                    <a:pt x="347531" y="327787"/>
                  </a:moveTo>
                  <a:lnTo>
                    <a:pt x="301227" y="378205"/>
                  </a:lnTo>
                  <a:lnTo>
                    <a:pt x="389467" y="423799"/>
                  </a:lnTo>
                  <a:lnTo>
                    <a:pt x="347531" y="327787"/>
                  </a:lnTo>
                  <a:close/>
                </a:path>
                <a:path w="456565" h="496570">
                  <a:moveTo>
                    <a:pt x="228151" y="124205"/>
                  </a:moveTo>
                  <a:lnTo>
                    <a:pt x="183747" y="133949"/>
                  </a:lnTo>
                  <a:lnTo>
                    <a:pt x="147489" y="160527"/>
                  </a:lnTo>
                  <a:lnTo>
                    <a:pt x="123043" y="199965"/>
                  </a:lnTo>
                  <a:lnTo>
                    <a:pt x="114080" y="248284"/>
                  </a:lnTo>
                  <a:lnTo>
                    <a:pt x="123043" y="296604"/>
                  </a:lnTo>
                  <a:lnTo>
                    <a:pt x="147489" y="336042"/>
                  </a:lnTo>
                  <a:lnTo>
                    <a:pt x="183747" y="362620"/>
                  </a:lnTo>
                  <a:lnTo>
                    <a:pt x="228151" y="372363"/>
                  </a:lnTo>
                  <a:lnTo>
                    <a:pt x="272557" y="362620"/>
                  </a:lnTo>
                  <a:lnTo>
                    <a:pt x="308820" y="336042"/>
                  </a:lnTo>
                  <a:lnTo>
                    <a:pt x="333270" y="296604"/>
                  </a:lnTo>
                  <a:lnTo>
                    <a:pt x="342235" y="248284"/>
                  </a:lnTo>
                  <a:lnTo>
                    <a:pt x="333270" y="199965"/>
                  </a:lnTo>
                  <a:lnTo>
                    <a:pt x="308820" y="160527"/>
                  </a:lnTo>
                  <a:lnTo>
                    <a:pt x="272557" y="133949"/>
                  </a:lnTo>
                  <a:lnTo>
                    <a:pt x="228151" y="124205"/>
                  </a:lnTo>
                  <a:close/>
                </a:path>
                <a:path w="456565" h="496570">
                  <a:moveTo>
                    <a:pt x="92071" y="212597"/>
                  </a:moveTo>
                  <a:lnTo>
                    <a:pt x="0" y="248284"/>
                  </a:lnTo>
                  <a:lnTo>
                    <a:pt x="92071" y="283844"/>
                  </a:lnTo>
                  <a:lnTo>
                    <a:pt x="92071" y="212597"/>
                  </a:lnTo>
                  <a:close/>
                </a:path>
                <a:path w="456565" h="496570">
                  <a:moveTo>
                    <a:pt x="66823" y="72770"/>
                  </a:moveTo>
                  <a:lnTo>
                    <a:pt x="108784" y="168782"/>
                  </a:lnTo>
                  <a:lnTo>
                    <a:pt x="155088" y="118363"/>
                  </a:lnTo>
                  <a:lnTo>
                    <a:pt x="66823" y="72770"/>
                  </a:lnTo>
                  <a:close/>
                </a:path>
                <a:path w="456565" h="496570">
                  <a:moveTo>
                    <a:pt x="389467" y="72770"/>
                  </a:moveTo>
                  <a:lnTo>
                    <a:pt x="301227" y="118363"/>
                  </a:lnTo>
                  <a:lnTo>
                    <a:pt x="347531" y="168782"/>
                  </a:lnTo>
                  <a:lnTo>
                    <a:pt x="389467" y="72770"/>
                  </a:lnTo>
                  <a:close/>
                </a:path>
                <a:path w="456565" h="496570">
                  <a:moveTo>
                    <a:pt x="228151" y="0"/>
                  </a:moveTo>
                  <a:lnTo>
                    <a:pt x="195411" y="100202"/>
                  </a:lnTo>
                  <a:lnTo>
                    <a:pt x="260892" y="100202"/>
                  </a:lnTo>
                  <a:lnTo>
                    <a:pt x="22815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xmlns="" id="{4F79E564-008F-4BFB-B8B0-3BDD6F72EF43}"/>
                </a:ext>
              </a:extLst>
            </p:cNvPr>
            <p:cNvSpPr/>
            <p:nvPr/>
          </p:nvSpPr>
          <p:spPr>
            <a:xfrm>
              <a:off x="67021" y="3100070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70">
                  <a:moveTo>
                    <a:pt x="456307" y="248284"/>
                  </a:moveTo>
                  <a:lnTo>
                    <a:pt x="364244" y="283844"/>
                  </a:lnTo>
                  <a:lnTo>
                    <a:pt x="364244" y="212597"/>
                  </a:lnTo>
                  <a:lnTo>
                    <a:pt x="456307" y="248284"/>
                  </a:lnTo>
                  <a:close/>
                </a:path>
                <a:path w="456565" h="496570">
                  <a:moveTo>
                    <a:pt x="389467" y="72770"/>
                  </a:moveTo>
                  <a:lnTo>
                    <a:pt x="347531" y="168782"/>
                  </a:lnTo>
                  <a:lnTo>
                    <a:pt x="301227" y="118363"/>
                  </a:lnTo>
                  <a:lnTo>
                    <a:pt x="389467" y="72770"/>
                  </a:lnTo>
                  <a:close/>
                </a:path>
                <a:path w="456565" h="496570">
                  <a:moveTo>
                    <a:pt x="228151" y="0"/>
                  </a:moveTo>
                  <a:lnTo>
                    <a:pt x="260892" y="100202"/>
                  </a:lnTo>
                  <a:lnTo>
                    <a:pt x="195411" y="100202"/>
                  </a:lnTo>
                  <a:lnTo>
                    <a:pt x="228151" y="0"/>
                  </a:lnTo>
                  <a:close/>
                </a:path>
                <a:path w="456565" h="496570">
                  <a:moveTo>
                    <a:pt x="66823" y="72770"/>
                  </a:moveTo>
                  <a:lnTo>
                    <a:pt x="155088" y="118363"/>
                  </a:lnTo>
                  <a:lnTo>
                    <a:pt x="108784" y="168782"/>
                  </a:lnTo>
                  <a:lnTo>
                    <a:pt x="66823" y="72770"/>
                  </a:lnTo>
                  <a:close/>
                </a:path>
                <a:path w="456565" h="496570">
                  <a:moveTo>
                    <a:pt x="0" y="248284"/>
                  </a:moveTo>
                  <a:lnTo>
                    <a:pt x="92071" y="212597"/>
                  </a:lnTo>
                  <a:lnTo>
                    <a:pt x="92071" y="283844"/>
                  </a:lnTo>
                  <a:lnTo>
                    <a:pt x="0" y="248284"/>
                  </a:lnTo>
                  <a:close/>
                </a:path>
                <a:path w="456565" h="496570">
                  <a:moveTo>
                    <a:pt x="66823" y="423799"/>
                  </a:moveTo>
                  <a:lnTo>
                    <a:pt x="108784" y="327787"/>
                  </a:lnTo>
                  <a:lnTo>
                    <a:pt x="155088" y="378205"/>
                  </a:lnTo>
                  <a:lnTo>
                    <a:pt x="66823" y="423799"/>
                  </a:lnTo>
                  <a:close/>
                </a:path>
                <a:path w="456565" h="496570">
                  <a:moveTo>
                    <a:pt x="228151" y="496442"/>
                  </a:moveTo>
                  <a:lnTo>
                    <a:pt x="195411" y="396366"/>
                  </a:lnTo>
                  <a:lnTo>
                    <a:pt x="260892" y="396366"/>
                  </a:lnTo>
                  <a:lnTo>
                    <a:pt x="228151" y="496442"/>
                  </a:lnTo>
                  <a:close/>
                </a:path>
                <a:path w="456565" h="496570">
                  <a:moveTo>
                    <a:pt x="389467" y="423799"/>
                  </a:moveTo>
                  <a:lnTo>
                    <a:pt x="301227" y="378205"/>
                  </a:lnTo>
                  <a:lnTo>
                    <a:pt x="347531" y="327787"/>
                  </a:lnTo>
                  <a:lnTo>
                    <a:pt x="389467" y="423799"/>
                  </a:lnTo>
                  <a:close/>
                </a:path>
                <a:path w="456565" h="496570">
                  <a:moveTo>
                    <a:pt x="114080" y="248284"/>
                  </a:moveTo>
                  <a:lnTo>
                    <a:pt x="123043" y="199965"/>
                  </a:lnTo>
                  <a:lnTo>
                    <a:pt x="147489" y="160527"/>
                  </a:lnTo>
                  <a:lnTo>
                    <a:pt x="183747" y="133949"/>
                  </a:lnTo>
                  <a:lnTo>
                    <a:pt x="228151" y="124205"/>
                  </a:lnTo>
                  <a:lnTo>
                    <a:pt x="272557" y="133949"/>
                  </a:lnTo>
                  <a:lnTo>
                    <a:pt x="308820" y="160527"/>
                  </a:lnTo>
                  <a:lnTo>
                    <a:pt x="333270" y="199965"/>
                  </a:lnTo>
                  <a:lnTo>
                    <a:pt x="342235" y="248284"/>
                  </a:lnTo>
                  <a:lnTo>
                    <a:pt x="333270" y="296604"/>
                  </a:lnTo>
                  <a:lnTo>
                    <a:pt x="308820" y="336041"/>
                  </a:lnTo>
                  <a:lnTo>
                    <a:pt x="272557" y="362620"/>
                  </a:lnTo>
                  <a:lnTo>
                    <a:pt x="228151" y="372363"/>
                  </a:lnTo>
                  <a:lnTo>
                    <a:pt x="183747" y="362620"/>
                  </a:lnTo>
                  <a:lnTo>
                    <a:pt x="147489" y="336042"/>
                  </a:lnTo>
                  <a:lnTo>
                    <a:pt x="123043" y="296604"/>
                  </a:lnTo>
                  <a:lnTo>
                    <a:pt x="114080" y="248284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379C761-B47F-44C5-A74A-27DE3DB7F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50476"/>
            <a:ext cx="3352800" cy="18859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4DBFD7A-DE14-4AF4-9FD1-986F85A94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56" y="4650476"/>
            <a:ext cx="2587765" cy="194082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42BC0C2B-E77B-425C-B111-6037B7EDC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28" y="4650477"/>
            <a:ext cx="2514600" cy="188595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A311665C-7F2B-4D93-B15A-015760BD7F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37" y="3247182"/>
            <a:ext cx="2514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948" y="151218"/>
            <a:ext cx="1441704" cy="4797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67000" y="44958"/>
            <a:ext cx="6934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 Black" panose="020B0A04020102020204" pitchFamily="34" charset="0"/>
              </a:rPr>
              <a:t>А</a:t>
            </a:r>
            <a:r>
              <a:rPr spc="-50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чи</a:t>
            </a:r>
            <a:r>
              <a:rPr spc="-30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буде</a:t>
            </a:r>
            <a:r>
              <a:rPr spc="-45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щось</a:t>
            </a:r>
            <a:r>
              <a:rPr spc="-45" dirty="0">
                <a:latin typeface="Arial Black" panose="020B0A04020102020204" pitchFamily="34" charset="0"/>
              </a:rPr>
              <a:t> </a:t>
            </a:r>
            <a:r>
              <a:rPr spc="-20" dirty="0">
                <a:latin typeface="Arial Black" panose="020B0A04020102020204" pitchFamily="34" charset="0"/>
              </a:rPr>
              <a:t>іще?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614" y="759967"/>
            <a:ext cx="7256780" cy="34188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10"/>
              </a:spcBef>
            </a:pPr>
            <a:r>
              <a:rPr sz="1800" b="1" dirty="0">
                <a:latin typeface="Trebuchet MS"/>
                <a:cs typeface="Trebuchet MS"/>
              </a:rPr>
              <a:t>2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виїзди</a:t>
            </a:r>
            <a:r>
              <a:rPr sz="18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територію</a:t>
            </a:r>
            <a:r>
              <a:rPr sz="18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комплексу,</a:t>
            </a:r>
            <a:r>
              <a:rPr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sz="18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sz="1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sz="18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бути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3429"/>
              </a:lnSpc>
              <a:spcBef>
                <a:spcPts val="7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Подорож</a:t>
            </a:r>
            <a:r>
              <a:rPr sz="1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великих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історичних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міст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радіусі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км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Відвідування</a:t>
            </a:r>
            <a:r>
              <a:rPr sz="18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зоопарку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">
              <a:lnSpc>
                <a:spcPct val="100000"/>
              </a:lnSpc>
              <a:spcBef>
                <a:spcPts val="101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Виїзд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критого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комплексу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басейнами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">
              <a:lnSpc>
                <a:spcPct val="100000"/>
              </a:lnSpc>
              <a:spcBef>
                <a:spcPts val="145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Відвідування</a:t>
            </a:r>
            <a:r>
              <a:rPr sz="1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великого</a:t>
            </a:r>
            <a:r>
              <a:rPr sz="18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тогівельного</a:t>
            </a:r>
            <a:r>
              <a:rPr sz="1800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центру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87325">
              <a:lnSpc>
                <a:spcPct val="100000"/>
              </a:lnSpc>
              <a:spcBef>
                <a:spcPts val="1435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Піша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подорож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лісом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хутору</a:t>
            </a:r>
            <a:r>
              <a:rPr sz="1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кониками,</a:t>
            </a:r>
            <a:r>
              <a:rPr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вівцями</a:t>
            </a:r>
            <a:r>
              <a:rPr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старовинною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українською</a:t>
            </a:r>
            <a:r>
              <a:rPr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церквою</a:t>
            </a:r>
            <a:r>
              <a:rPr sz="1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1568</a:t>
            </a:r>
            <a:r>
              <a:rPr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року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Відвідування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сучасного</a:t>
            </a:r>
            <a:r>
              <a:rPr sz="18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музею</a:t>
            </a:r>
            <a:r>
              <a:rPr sz="18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техніки</a:t>
            </a:r>
            <a:r>
              <a:rPr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sz="18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науки…….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365" y="802766"/>
            <a:ext cx="475615" cy="515620"/>
            <a:chOff x="38365" y="802766"/>
            <a:chExt cx="475615" cy="515620"/>
          </a:xfrm>
        </p:grpSpPr>
        <p:sp>
          <p:nvSpPr>
            <p:cNvPr id="11" name="object 11"/>
            <p:cNvSpPr/>
            <p:nvPr/>
          </p:nvSpPr>
          <p:spPr>
            <a:xfrm>
              <a:off x="47890" y="812291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364237" y="212598"/>
                  </a:moveTo>
                  <a:lnTo>
                    <a:pt x="364237" y="283845"/>
                  </a:lnTo>
                  <a:lnTo>
                    <a:pt x="456312" y="248285"/>
                  </a:lnTo>
                  <a:lnTo>
                    <a:pt x="364237" y="212598"/>
                  </a:lnTo>
                  <a:close/>
                </a:path>
                <a:path w="456565" h="496569">
                  <a:moveTo>
                    <a:pt x="260897" y="396240"/>
                  </a:moveTo>
                  <a:lnTo>
                    <a:pt x="195416" y="396240"/>
                  </a:lnTo>
                  <a:lnTo>
                    <a:pt x="228156" y="496443"/>
                  </a:lnTo>
                  <a:lnTo>
                    <a:pt x="260897" y="396240"/>
                  </a:lnTo>
                  <a:close/>
                </a:path>
                <a:path w="456565" h="496569">
                  <a:moveTo>
                    <a:pt x="108776" y="327660"/>
                  </a:moveTo>
                  <a:lnTo>
                    <a:pt x="66819" y="423672"/>
                  </a:lnTo>
                  <a:lnTo>
                    <a:pt x="155080" y="378079"/>
                  </a:lnTo>
                  <a:lnTo>
                    <a:pt x="108776" y="327660"/>
                  </a:lnTo>
                  <a:close/>
                </a:path>
                <a:path w="456565" h="496569">
                  <a:moveTo>
                    <a:pt x="347524" y="327660"/>
                  </a:moveTo>
                  <a:lnTo>
                    <a:pt x="301232" y="378079"/>
                  </a:lnTo>
                  <a:lnTo>
                    <a:pt x="389472" y="423672"/>
                  </a:lnTo>
                  <a:lnTo>
                    <a:pt x="347524" y="327660"/>
                  </a:lnTo>
                  <a:close/>
                </a:path>
                <a:path w="456565" h="496569">
                  <a:moveTo>
                    <a:pt x="228156" y="124079"/>
                  </a:moveTo>
                  <a:lnTo>
                    <a:pt x="183751" y="133842"/>
                  </a:lnTo>
                  <a:lnTo>
                    <a:pt x="147487" y="160464"/>
                  </a:lnTo>
                  <a:lnTo>
                    <a:pt x="123038" y="199945"/>
                  </a:lnTo>
                  <a:lnTo>
                    <a:pt x="114072" y="248285"/>
                  </a:lnTo>
                  <a:lnTo>
                    <a:pt x="123038" y="296550"/>
                  </a:lnTo>
                  <a:lnTo>
                    <a:pt x="147487" y="335994"/>
                  </a:lnTo>
                  <a:lnTo>
                    <a:pt x="183751" y="362602"/>
                  </a:lnTo>
                  <a:lnTo>
                    <a:pt x="228156" y="372363"/>
                  </a:lnTo>
                  <a:lnTo>
                    <a:pt x="272560" y="362602"/>
                  </a:lnTo>
                  <a:lnTo>
                    <a:pt x="308819" y="335994"/>
                  </a:lnTo>
                  <a:lnTo>
                    <a:pt x="333264" y="296550"/>
                  </a:lnTo>
                  <a:lnTo>
                    <a:pt x="342228" y="248285"/>
                  </a:lnTo>
                  <a:lnTo>
                    <a:pt x="333264" y="199945"/>
                  </a:lnTo>
                  <a:lnTo>
                    <a:pt x="308819" y="160464"/>
                  </a:lnTo>
                  <a:lnTo>
                    <a:pt x="272560" y="133842"/>
                  </a:lnTo>
                  <a:lnTo>
                    <a:pt x="228156" y="124079"/>
                  </a:lnTo>
                  <a:close/>
                </a:path>
                <a:path w="456565" h="496569">
                  <a:moveTo>
                    <a:pt x="92076" y="212598"/>
                  </a:moveTo>
                  <a:lnTo>
                    <a:pt x="0" y="248285"/>
                  </a:lnTo>
                  <a:lnTo>
                    <a:pt x="92076" y="283845"/>
                  </a:lnTo>
                  <a:lnTo>
                    <a:pt x="92076" y="212598"/>
                  </a:lnTo>
                  <a:close/>
                </a:path>
                <a:path w="456565" h="496569">
                  <a:moveTo>
                    <a:pt x="66819" y="72644"/>
                  </a:moveTo>
                  <a:lnTo>
                    <a:pt x="108776" y="168783"/>
                  </a:lnTo>
                  <a:lnTo>
                    <a:pt x="155080" y="118363"/>
                  </a:lnTo>
                  <a:lnTo>
                    <a:pt x="66819" y="72644"/>
                  </a:lnTo>
                  <a:close/>
                </a:path>
                <a:path w="456565" h="496569">
                  <a:moveTo>
                    <a:pt x="389472" y="72644"/>
                  </a:moveTo>
                  <a:lnTo>
                    <a:pt x="301232" y="118363"/>
                  </a:lnTo>
                  <a:lnTo>
                    <a:pt x="347524" y="168783"/>
                  </a:lnTo>
                  <a:lnTo>
                    <a:pt x="389472" y="72644"/>
                  </a:lnTo>
                  <a:close/>
                </a:path>
                <a:path w="456565" h="496569">
                  <a:moveTo>
                    <a:pt x="228156" y="0"/>
                  </a:moveTo>
                  <a:lnTo>
                    <a:pt x="195416" y="100203"/>
                  </a:lnTo>
                  <a:lnTo>
                    <a:pt x="260897" y="100203"/>
                  </a:lnTo>
                  <a:lnTo>
                    <a:pt x="22815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890" y="812291"/>
              <a:ext cx="456565" cy="496570"/>
            </a:xfrm>
            <a:custGeom>
              <a:avLst/>
              <a:gdLst/>
              <a:ahLst/>
              <a:cxnLst/>
              <a:rect l="l" t="t" r="r" b="b"/>
              <a:pathLst>
                <a:path w="456565" h="496569">
                  <a:moveTo>
                    <a:pt x="456312" y="248285"/>
                  </a:moveTo>
                  <a:lnTo>
                    <a:pt x="364237" y="283845"/>
                  </a:lnTo>
                  <a:lnTo>
                    <a:pt x="364237" y="212598"/>
                  </a:lnTo>
                  <a:lnTo>
                    <a:pt x="456312" y="248285"/>
                  </a:lnTo>
                  <a:close/>
                </a:path>
                <a:path w="456565" h="496569">
                  <a:moveTo>
                    <a:pt x="389472" y="72644"/>
                  </a:moveTo>
                  <a:lnTo>
                    <a:pt x="347524" y="168783"/>
                  </a:lnTo>
                  <a:lnTo>
                    <a:pt x="301232" y="118363"/>
                  </a:lnTo>
                  <a:lnTo>
                    <a:pt x="389472" y="72644"/>
                  </a:lnTo>
                  <a:close/>
                </a:path>
                <a:path w="456565" h="496569">
                  <a:moveTo>
                    <a:pt x="228156" y="0"/>
                  </a:moveTo>
                  <a:lnTo>
                    <a:pt x="260897" y="100203"/>
                  </a:lnTo>
                  <a:lnTo>
                    <a:pt x="195416" y="100203"/>
                  </a:lnTo>
                  <a:lnTo>
                    <a:pt x="228156" y="0"/>
                  </a:lnTo>
                  <a:close/>
                </a:path>
                <a:path w="456565" h="496569">
                  <a:moveTo>
                    <a:pt x="66819" y="72644"/>
                  </a:moveTo>
                  <a:lnTo>
                    <a:pt x="155080" y="118363"/>
                  </a:lnTo>
                  <a:lnTo>
                    <a:pt x="108776" y="168783"/>
                  </a:lnTo>
                  <a:lnTo>
                    <a:pt x="66819" y="72644"/>
                  </a:lnTo>
                  <a:close/>
                </a:path>
                <a:path w="456565" h="496569">
                  <a:moveTo>
                    <a:pt x="0" y="248285"/>
                  </a:moveTo>
                  <a:lnTo>
                    <a:pt x="92076" y="212598"/>
                  </a:lnTo>
                  <a:lnTo>
                    <a:pt x="92076" y="283845"/>
                  </a:lnTo>
                  <a:lnTo>
                    <a:pt x="0" y="248285"/>
                  </a:lnTo>
                  <a:close/>
                </a:path>
                <a:path w="456565" h="496569">
                  <a:moveTo>
                    <a:pt x="66819" y="423672"/>
                  </a:moveTo>
                  <a:lnTo>
                    <a:pt x="108776" y="327660"/>
                  </a:lnTo>
                  <a:lnTo>
                    <a:pt x="155080" y="378079"/>
                  </a:lnTo>
                  <a:lnTo>
                    <a:pt x="66819" y="423672"/>
                  </a:lnTo>
                  <a:close/>
                </a:path>
                <a:path w="456565" h="496569">
                  <a:moveTo>
                    <a:pt x="228156" y="496443"/>
                  </a:moveTo>
                  <a:lnTo>
                    <a:pt x="195416" y="396240"/>
                  </a:lnTo>
                  <a:lnTo>
                    <a:pt x="260897" y="396240"/>
                  </a:lnTo>
                  <a:lnTo>
                    <a:pt x="228156" y="496443"/>
                  </a:lnTo>
                  <a:close/>
                </a:path>
                <a:path w="456565" h="496569">
                  <a:moveTo>
                    <a:pt x="389472" y="423672"/>
                  </a:moveTo>
                  <a:lnTo>
                    <a:pt x="301232" y="378079"/>
                  </a:lnTo>
                  <a:lnTo>
                    <a:pt x="347524" y="327660"/>
                  </a:lnTo>
                  <a:lnTo>
                    <a:pt x="389472" y="423672"/>
                  </a:lnTo>
                  <a:close/>
                </a:path>
                <a:path w="456565" h="496569">
                  <a:moveTo>
                    <a:pt x="114072" y="248285"/>
                  </a:moveTo>
                  <a:lnTo>
                    <a:pt x="123038" y="199945"/>
                  </a:lnTo>
                  <a:lnTo>
                    <a:pt x="147487" y="160464"/>
                  </a:lnTo>
                  <a:lnTo>
                    <a:pt x="183751" y="133842"/>
                  </a:lnTo>
                  <a:lnTo>
                    <a:pt x="228156" y="124079"/>
                  </a:lnTo>
                  <a:lnTo>
                    <a:pt x="272560" y="133842"/>
                  </a:lnTo>
                  <a:lnTo>
                    <a:pt x="308819" y="160464"/>
                  </a:lnTo>
                  <a:lnTo>
                    <a:pt x="333264" y="199945"/>
                  </a:lnTo>
                  <a:lnTo>
                    <a:pt x="342228" y="248285"/>
                  </a:lnTo>
                  <a:lnTo>
                    <a:pt x="333264" y="296550"/>
                  </a:lnTo>
                  <a:lnTo>
                    <a:pt x="308819" y="335994"/>
                  </a:lnTo>
                  <a:lnTo>
                    <a:pt x="272560" y="362602"/>
                  </a:lnTo>
                  <a:lnTo>
                    <a:pt x="228156" y="372363"/>
                  </a:lnTo>
                  <a:lnTo>
                    <a:pt x="183751" y="362602"/>
                  </a:lnTo>
                  <a:lnTo>
                    <a:pt x="147487" y="335994"/>
                  </a:lnTo>
                  <a:lnTo>
                    <a:pt x="123038" y="296550"/>
                  </a:lnTo>
                  <a:lnTo>
                    <a:pt x="114072" y="248285"/>
                  </a:lnTo>
                  <a:close/>
                </a:path>
              </a:pathLst>
            </a:custGeom>
            <a:ln w="19050">
              <a:solidFill>
                <a:srgbClr val="39500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57" y="83820"/>
            <a:ext cx="692062" cy="6920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DC0846-AC4A-4994-ACAB-E1C2C6E472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3" y="4399247"/>
            <a:ext cx="2899029" cy="21742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5CB201-36E1-451F-B892-49F68E1173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50" y="4399246"/>
            <a:ext cx="1630705" cy="21742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350CD2C-685E-4BCC-9930-7F0E630121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07" y="4399247"/>
            <a:ext cx="2899029" cy="21742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891AAB5-F01A-4F85-AAF9-5F9D6C779E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89" y="4388069"/>
            <a:ext cx="1630705" cy="217427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4A916CC-CBA6-4E8C-A8B8-FB4168AD30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71" y="4399247"/>
            <a:ext cx="1630704" cy="2174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13200"/>
            <a:ext cx="4683760" cy="2844800"/>
            <a:chOff x="0" y="4013200"/>
            <a:chExt cx="4683760" cy="2844800"/>
          </a:xfrm>
        </p:grpSpPr>
        <p:sp>
          <p:nvSpPr>
            <p:cNvPr id="3" name="object 3"/>
            <p:cNvSpPr/>
            <p:nvPr/>
          </p:nvSpPr>
          <p:spPr>
            <a:xfrm>
              <a:off x="0" y="4013200"/>
              <a:ext cx="448945" cy="2844800"/>
            </a:xfrm>
            <a:custGeom>
              <a:avLst/>
              <a:gdLst/>
              <a:ahLst/>
              <a:cxnLst/>
              <a:rect l="l" t="t" r="r" b="b"/>
              <a:pathLst>
                <a:path w="448945" h="2844800">
                  <a:moveTo>
                    <a:pt x="0" y="0"/>
                  </a:moveTo>
                  <a:lnTo>
                    <a:pt x="0" y="2844799"/>
                  </a:lnTo>
                  <a:lnTo>
                    <a:pt x="448729" y="2844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648" y="4577352"/>
              <a:ext cx="4248112" cy="212935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8160" y="4526072"/>
            <a:ext cx="4271391" cy="21293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6400" y="3254243"/>
            <a:ext cx="2684397" cy="34011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0948" y="151218"/>
            <a:ext cx="1441704" cy="47971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43200" y="44958"/>
            <a:ext cx="53665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pc="-10" dirty="0" err="1">
                <a:latin typeface="Arial Black" panose="020B0A04020102020204" pitchFamily="34" charset="0"/>
              </a:rPr>
              <a:t>Огранізація</a:t>
            </a:r>
            <a:r>
              <a:rPr lang="uk-UA" spc="-10" dirty="0">
                <a:latin typeface="Arial Black" panose="020B0A04020102020204" pitchFamily="34" charset="0"/>
              </a:rPr>
              <a:t> поїздки</a:t>
            </a:r>
            <a:endParaRPr spc="-10" dirty="0">
              <a:latin typeface="Arial Black" panose="020B0A040201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648" y="1148083"/>
            <a:ext cx="9851351" cy="1688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 indent="-292735">
              <a:lnSpc>
                <a:spcPts val="3365"/>
              </a:lnSpc>
              <a:buClr>
                <a:srgbClr val="FF0000"/>
              </a:buClr>
              <a:buSzPct val="266666"/>
              <a:buFontTx/>
              <a:buChar char="*"/>
              <a:tabLst>
                <a:tab pos="305435" algn="l"/>
              </a:tabLst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Груповий</a:t>
            </a:r>
            <a:r>
              <a:rPr lang="ru-RU"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трансфер</a:t>
            </a:r>
            <a:r>
              <a:rPr lang="ru-RU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залізничного</a:t>
            </a:r>
            <a:r>
              <a:rPr lang="ru-RU"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вокзалу</a:t>
            </a:r>
            <a:r>
              <a:rPr lang="ru-RU"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м.Львів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 з громад :15.06 та 13.07</a:t>
            </a:r>
            <a:endParaRPr lang="ru-RU" sz="1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435" indent="-292735">
              <a:lnSpc>
                <a:spcPts val="3365"/>
              </a:lnSpc>
              <a:buClr>
                <a:srgbClr val="FF0000"/>
              </a:buClr>
              <a:buSzPct val="266666"/>
              <a:buFontTx/>
              <a:buChar char="*"/>
              <a:tabLst>
                <a:tab pos="305435" algn="l"/>
              </a:tabLst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Груповий</a:t>
            </a:r>
            <a:r>
              <a:rPr lang="ru-RU"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трансфер</a:t>
            </a:r>
            <a:r>
              <a:rPr lang="ru-RU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залізничного</a:t>
            </a:r>
            <a:r>
              <a:rPr lang="ru-RU" sz="18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вокзалу</a:t>
            </a:r>
            <a:r>
              <a:rPr lang="ru-RU" sz="1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м.Львів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pc="-10" dirty="0" err="1">
                <a:latin typeface="Arial" panose="020B0604020202020204" pitchFamily="34" charset="0"/>
                <a:cs typeface="Arial" panose="020B0604020202020204" pitchFamily="34" charset="0"/>
              </a:rPr>
              <a:t>громади</a:t>
            </a:r>
            <a:r>
              <a:rPr lang="ru-RU" spc="-10" dirty="0">
                <a:latin typeface="Arial" panose="020B0604020202020204" pitchFamily="34" charset="0"/>
                <a:cs typeface="Arial" panose="020B0604020202020204" pitchFamily="34" charset="0"/>
              </a:rPr>
              <a:t>: 26.06 та 24.07</a:t>
            </a:r>
          </a:p>
          <a:p>
            <a:pPr marL="305435" indent="-292735">
              <a:lnSpc>
                <a:spcPts val="3365"/>
              </a:lnSpc>
              <a:buClr>
                <a:srgbClr val="FF0000"/>
              </a:buClr>
              <a:buSzPct val="266666"/>
              <a:buFontTx/>
              <a:buChar char="*"/>
              <a:tabLst>
                <a:tab pos="305435" algn="l"/>
              </a:tabLst>
            </a:pP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Групові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транфери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Польщі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Польщі</a:t>
            </a:r>
            <a:r>
              <a:rPr lang="ru-RU" sz="1800" spc="-1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05435" indent="-292735">
              <a:lnSpc>
                <a:spcPts val="3365"/>
              </a:lnSpc>
              <a:buClr>
                <a:srgbClr val="FF0000"/>
              </a:buClr>
              <a:buSzPct val="266666"/>
              <a:buFontTx/>
              <a:buChar char="*"/>
              <a:tabLst>
                <a:tab pos="305435" algn="l"/>
              </a:tabLst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Міжнародні страхові </a:t>
            </a:r>
            <a:r>
              <a:rPr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юси </a:t>
            </a:r>
            <a:r>
              <a:rPr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індивідуального</a:t>
            </a:r>
            <a:r>
              <a:rPr sz="18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 err="1">
                <a:latin typeface="Arial" panose="020B0604020202020204" pitchFamily="34" charset="0"/>
                <a:cs typeface="Arial" panose="020B0604020202020204" pitchFamily="34" charset="0"/>
              </a:rPr>
              <a:t>медичного</a:t>
            </a:r>
            <a:r>
              <a:rPr sz="18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страхування</a:t>
            </a:r>
            <a:r>
              <a:rPr lang="uk-UA" spc="-10" dirty="0">
                <a:latin typeface="Arial" panose="020B0604020202020204" pitchFamily="34" charset="0"/>
                <a:cs typeface="Arial" panose="020B0604020202020204" pitchFamily="34" charset="0"/>
              </a:rPr>
              <a:t> для кожного.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11" y="83820"/>
            <a:ext cx="670807" cy="6708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799"/>
                </a:lnTo>
                <a:lnTo>
                  <a:pt x="448729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2463" y="4562347"/>
            <a:ext cx="3306192" cy="21344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945" y="4562348"/>
            <a:ext cx="3336798" cy="21482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62400" y="4562347"/>
            <a:ext cx="3352800" cy="21482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165" y="455561"/>
            <a:ext cx="2083485" cy="6727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0381" y="2133600"/>
            <a:ext cx="7740219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 2026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буде 5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літо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як ми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продовжуємо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підтимувати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родини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полеглих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захістників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зниклих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безвесті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займатимуться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спортом, </a:t>
            </a:r>
          </a:p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командними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активностями,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оздоровленням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реабілітацією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034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Trebuchet MS"/>
              <a:cs typeface="Trebuchet M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64986"/>
            <a:ext cx="990600" cy="990600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xmlns="" id="{9CAC6B24-C75C-4BEB-B776-32BEC79E96D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78194" y="601137"/>
            <a:ext cx="1284206" cy="8722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83FB5A-03A4-4BBC-AF8D-208FC8B8C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90" y="464986"/>
            <a:ext cx="2316875" cy="777316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xmlns="" id="{14B7A698-D3C4-43C2-89F9-7ED30F7C646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055" y="512981"/>
            <a:ext cx="2526238" cy="8603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365" y="1032428"/>
            <a:ext cx="5557520" cy="145415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5300" spc="235" dirty="0">
                <a:latin typeface="Palatino Linotype"/>
                <a:cs typeface="Palatino Linotype"/>
              </a:rPr>
              <a:t>Rezydencja</a:t>
            </a:r>
            <a:r>
              <a:rPr sz="5300" spc="-285" dirty="0">
                <a:latin typeface="Palatino Linotype"/>
                <a:cs typeface="Palatino Linotype"/>
              </a:rPr>
              <a:t> </a:t>
            </a:r>
            <a:r>
              <a:rPr sz="5300" spc="229" dirty="0">
                <a:latin typeface="Palatino Linotype"/>
                <a:cs typeface="Palatino Linotype"/>
              </a:rPr>
              <a:t>leśna</a:t>
            </a:r>
            <a:endParaRPr sz="5300" dirty="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00" i="1" dirty="0">
                <a:latin typeface="Trebuchet MS"/>
                <a:cs typeface="Trebuchet MS"/>
              </a:rPr>
              <a:t>Лісова</a:t>
            </a:r>
            <a:r>
              <a:rPr sz="2000" i="1" spc="-30" dirty="0">
                <a:latin typeface="Trebuchet MS"/>
                <a:cs typeface="Trebuchet MS"/>
              </a:rPr>
              <a:t> </a:t>
            </a:r>
            <a:r>
              <a:rPr sz="2000" i="1" spc="-10" dirty="0">
                <a:latin typeface="Trebuchet MS"/>
                <a:cs typeface="Trebuchet MS"/>
              </a:rPr>
              <a:t>резиденція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9562" y="2642692"/>
            <a:ext cx="8596630" cy="3638550"/>
            <a:chOff x="509562" y="2642692"/>
            <a:chExt cx="8596630" cy="3638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562" y="2642692"/>
              <a:ext cx="8596630" cy="3638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5887" y="2927705"/>
              <a:ext cx="804189" cy="80418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8271" y="370024"/>
            <a:ext cx="1284206" cy="8722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3210" y="339953"/>
            <a:ext cx="2444029" cy="727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99" y="317346"/>
            <a:ext cx="924955" cy="9249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97409D7-8EE1-4B7E-8760-7D156DAD18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37" y="297588"/>
            <a:ext cx="2316875" cy="7773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676400"/>
            <a:ext cx="9372599" cy="2921313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spcBef>
                <a:spcPts val="1900"/>
              </a:spcBef>
            </a:pPr>
            <a:r>
              <a:rPr lang="uk-UA" sz="2800" spc="235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Всі питання та </a:t>
            </a:r>
            <a:r>
              <a:rPr lang="uk-UA" sz="2800" spc="235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подальщі</a:t>
            </a:r>
            <a:r>
              <a:rPr lang="uk-UA" sz="2800" spc="235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sz="2800" spc="235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комунікаціі</a:t>
            </a:r>
            <a:r>
              <a:rPr lang="uk-UA" sz="2800" spc="235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з</a:t>
            </a:r>
            <a:br>
              <a:rPr lang="uk-UA" sz="2800" spc="235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Тетяна </a:t>
            </a:r>
            <a:r>
              <a:rPr lang="uk-UA" sz="2800" spc="23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Антохіна</a:t>
            </a:r>
            <a: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БО БФ Вгору </a:t>
            </a:r>
            <a:r>
              <a:rPr lang="uk-UA" sz="2800" spc="23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Вгору</a:t>
            </a:r>
            <a: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Україна</a:t>
            </a:r>
            <a:b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📞 +380977864477</a:t>
            </a:r>
            <a:br>
              <a:rPr lang="uk-UA" sz="1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📩 </a:t>
            </a:r>
            <a:r>
              <a:rPr lang="en-US" sz="1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upupukraine@gmail.com</a:t>
            </a:r>
            <a: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spc="23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https://upupukraine.wixsite.com/upup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https://www.facebook.com/UpUpUkraine/</a:t>
            </a:r>
            <a:b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https://www.instagram.com/upup.ukraine/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6870" y="400217"/>
            <a:ext cx="1114342" cy="777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334812"/>
            <a:ext cx="2444029" cy="727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24652"/>
            <a:ext cx="762000" cy="76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9318A6-4C30-4BF4-8DA2-91F5002BA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83" y="309336"/>
            <a:ext cx="2316875" cy="7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452</Words>
  <Application>Microsoft Office PowerPoint</Application>
  <PresentationFormat>Произвольный</PresentationFormat>
  <Paragraphs>50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Програма підтримки та відновлення сімей загиблих і безвісти зниклих захисників України</vt:lpstr>
      <vt:lpstr>Локація і розміщення</vt:lpstr>
      <vt:lpstr>Який формат для дітей?</vt:lpstr>
      <vt:lpstr>Що для дорослих?</vt:lpstr>
      <vt:lpstr>А чи буде щось іще?</vt:lpstr>
      <vt:lpstr>Огранізація поїздки</vt:lpstr>
      <vt:lpstr>Презентация PowerPoint</vt:lpstr>
      <vt:lpstr>Rezydencja leśna Лісова резиденція</vt:lpstr>
      <vt:lpstr>Всі питання та подальщі комунікаціі з Тетяна Антохіна  директор БО БФ Вгору Вгору Україна 📞 +380977864477 📩 upupukraine@gmail.com https://upupukraine.wixsite.com/upup https://www.facebook.com/UpUpUkraine/ https://www.instagram.com/upup.ukraine/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Rezydencja leśna Лісова резиденція</dc:title>
  <dc:creator>VOROBIN Dmytro</dc:creator>
  <cp:lastModifiedBy>user</cp:lastModifiedBy>
  <cp:revision>13</cp:revision>
  <dcterms:created xsi:type="dcterms:W3CDTF">2025-06-02T11:45:19Z</dcterms:created>
  <dcterms:modified xsi:type="dcterms:W3CDTF">2026-04-21T08:03:18Z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2025-03-11T00:00:00Z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2025-06-02T00:00:00Z</vt:filetime>
  </property>
  <property fmtid="{D5CDD505-2E9C-101B-9397-08002B2CF9AE}" pid="5" name="Producer">
    <vt:lpwstr>Microsoft® PowerPoint® для Microsoft 365</vt:lpwstr>
  </property>
</Properties>
</file>