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69" r:id="rId16"/>
    <p:sldId id="270" r:id="rId17"/>
    <p:sldId id="267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4D34F3D-C7D3-4CA5-837A-8EEA7D8CB0B7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6FA5BD6-30D1-430F-9396-AAB51B5FD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F3D-C7D3-4CA5-837A-8EEA7D8CB0B7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5BD6-30D1-430F-9396-AAB51B5FD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F3D-C7D3-4CA5-837A-8EEA7D8CB0B7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5BD6-30D1-430F-9396-AAB51B5FD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4D34F3D-C7D3-4CA5-837A-8EEA7D8CB0B7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5BD6-30D1-430F-9396-AAB51B5FD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4D34F3D-C7D3-4CA5-837A-8EEA7D8CB0B7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6FA5BD6-30D1-430F-9396-AAB51B5FD5D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D34F3D-C7D3-4CA5-837A-8EEA7D8CB0B7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FA5BD6-30D1-430F-9396-AAB51B5FD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4D34F3D-C7D3-4CA5-837A-8EEA7D8CB0B7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6FA5BD6-30D1-430F-9396-AAB51B5FD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F3D-C7D3-4CA5-837A-8EEA7D8CB0B7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5BD6-30D1-430F-9396-AAB51B5FD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D34F3D-C7D3-4CA5-837A-8EEA7D8CB0B7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FA5BD6-30D1-430F-9396-AAB51B5FD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4D34F3D-C7D3-4CA5-837A-8EEA7D8CB0B7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6FA5BD6-30D1-430F-9396-AAB51B5FD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4D34F3D-C7D3-4CA5-837A-8EEA7D8CB0B7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6FA5BD6-30D1-430F-9396-AAB51B5FD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4D34F3D-C7D3-4CA5-837A-8EEA7D8CB0B7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6FA5BD6-30D1-430F-9396-AAB51B5FD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80920" cy="1512168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Навчання з питань охорони праці</a:t>
            </a:r>
            <a:endParaRPr lang="ru-RU" sz="6000" b="1" dirty="0"/>
          </a:p>
        </p:txBody>
      </p:sp>
      <p:pic>
        <p:nvPicPr>
          <p:cNvPr id="35842" name="Picture 2" descr="http://static.klasnaocinka.com.ua/uploads/editor/7810/502830/sitepage_61/images/bez_imeni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4968552" cy="32389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476672"/>
            <a:ext cx="83529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</a:rPr>
              <a:t>Працівники, які залучаються до виконання робіт з підвищеною небезпекою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, проходять підготовку лише в навчальних закладах.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При цьому теоретична частина предмета «Охорона праці» вивчається обсягом не менше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</a:rPr>
              <a:t>30 годин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, а під час перепідготовки та підвищення кваліфікації – не менше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</a:rPr>
              <a:t>15 годин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5" name="Picture 3" descr="http://ye.ua/images/news/_Na_Hmelnichchini_ye_ponad_dvi_sotni_ob_yektiv_pidvischenoyi_nebezpeki__1_2014_12_16_12_03_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3456385" cy="3426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61" name="Picture 9" descr="http://www.kormed.ru/files/upload/medialibrary/f05/f05878fd51ac3a0b963de1b79458bf3e.jpg"/>
          <p:cNvPicPr>
            <a:picLocks noChangeAspect="1" noChangeArrowheads="1"/>
          </p:cNvPicPr>
          <p:nvPr/>
        </p:nvPicPr>
        <p:blipFill>
          <a:blip r:embed="rId3" cstate="print"/>
          <a:srcRect t="7143" b="14286"/>
          <a:stretch>
            <a:fillRect/>
          </a:stretch>
        </p:blipFill>
        <p:spPr bwMode="auto">
          <a:xfrm>
            <a:off x="4788024" y="2564904"/>
            <a:ext cx="3384376" cy="3557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404664"/>
            <a:ext cx="856895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Навчання і перевірка знань з питань охорони праці працівників під час прийняття на роботу і в процесі роботи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Працівники при прийнятті на роботу і періодично в процесі роботи, а вихованці, учні і студенти під час навчально-виховного процесу проходять навчання і перевірку знань з охорони праці, надання першої допомоги потерпілим від нещасних випадків, правил поведінки у разі аварії, а також відповідні інструктажі</a:t>
            </a:r>
            <a:r>
              <a:rPr lang="uk-UA" sz="2000" dirty="0" smtClean="0"/>
              <a:t>. </a:t>
            </a:r>
            <a:endParaRPr lang="ru-RU" sz="2000" dirty="0"/>
          </a:p>
        </p:txBody>
      </p:sp>
      <p:pic>
        <p:nvPicPr>
          <p:cNvPr id="22531" name="Picture 3" descr="http://osnova-plus.com/images/kutok-ob-bezp-zitt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7941980" cy="34635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Особи, які суміщають професії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проходять навчання та інструктажі з охорони праці як з їх основних професій, так і з професій за сумісництвом.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3645024"/>
            <a:ext cx="360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</a:rPr>
              <a:t>Відповідальність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за організацію і здійснення навчання та перевірки знань працівників з питань охорони праці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</a:rPr>
              <a:t>покладається на роботодавця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</a:rPr>
              <a:t>.</a:t>
            </a:r>
            <a:endParaRPr kumimoji="0" lang="uk-U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21507" name="Picture 3" descr="http://balance.ua/img/news/hhmERo6tRhzEAKL6iXp5YT3GPHDXPMUL_preview/147791077411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3960440" cy="2640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9" name="Picture 5" descr="http://kyiv.sfs.gov.ua/data/material/000/126/181730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888432" cy="2592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На підприємстві для перевірки знань працівників з питань охорони праці наказом керівника </a:t>
            </a:r>
            <a:r>
              <a:rPr lang="uk-UA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створюється відповідна комісія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Головою комісії призначається керівник підприємства або його заступник, до службових обов'язків якого належить організація роботи з охорони праці.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khor.gov.ua/wp-content/uploads/2016/11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932313" cy="3796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 складу комісії підприємства входять:</a:t>
            </a:r>
          </a:p>
          <a:p>
            <a:endParaRPr lang="uk-UA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спеціалісти служби охорони праці;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представники юридичної, виробничих, технічних служб;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представник профспілки або вповноважена найманими працівниками особа з питань охорони праці та ін.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140968"/>
            <a:ext cx="2160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Комісія вважається правомочною, якщо до її складу входять </a:t>
            </a:r>
            <a:r>
              <a:rPr lang="uk-UA" sz="2000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не менше трьох осіб</a:t>
            </a:r>
            <a:r>
              <a:rPr lang="uk-UA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ugppk.ru/files/imagecache/762x/node_upload/490/8fa3730c12e7.jpg"/>
          <p:cNvPicPr>
            <a:picLocks noChangeAspect="1" noChangeArrowheads="1"/>
          </p:cNvPicPr>
          <p:nvPr/>
        </p:nvPicPr>
        <p:blipFill>
          <a:blip r:embed="rId2" cstate="print"/>
          <a:srcRect l="-1961" t="3922" b="1961"/>
          <a:stretch>
            <a:fillRect/>
          </a:stretch>
        </p:blipFill>
        <p:spPr bwMode="auto">
          <a:xfrm>
            <a:off x="4139952" y="2852936"/>
            <a:ext cx="4104456" cy="3522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Форми перевірки знань з питань охорони праці </a:t>
            </a:r>
          </a:p>
          <a:p>
            <a:pPr algn="ctr"/>
            <a:r>
              <a:rPr lang="uk-UA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працівників</a:t>
            </a:r>
            <a:r>
              <a:rPr lang="uk-UA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 тестування, залік або іспит.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c5k7.com/wp-content/uploads/2016/08/yok_ve_magur_ogrenci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6768752" cy="3553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Результати перевірки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знань працівників з питань охорони праці оформляються відповідним протоколом.</a:t>
            </a:r>
          </a:p>
          <a:p>
            <a:pPr algn="ctr"/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 незадовільних результатах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перевірки знань працівник повинен протягом одного місяця пройти повторне навчання та повторну перевірку знань.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poltavagaz.com.ua/wp-content/uploads/2016/02/160203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861048"/>
            <a:ext cx="3867979" cy="241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maub.com.ua/img/news/2299/cejDJp5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55832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3528" y="404664"/>
            <a:ext cx="849694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Перевірка знань з питань охорони праці працівників, які виконують роботи підвищеної небезпеки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827584" y="1556792"/>
            <a:ext cx="32403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Посадові особи та працівники, зайняті на роботах з підвищеною небезпекою та на роботах, де є потреба у професійному доборі проходять щорічне спеціальне навчання і перевірку знань відповідних НПАОП.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82" name="Picture 6" descr="http://ddu329.minsk.edu.by/sm.aspx?guid=33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513822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Навчання з питань охорони праці посадових осіб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3960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Усі посадові особи до початку виконання своїх обов'язків і періодично (один раз на три роки) проходять навчання і перевірку знань з питань охорони праці.</a:t>
            </a:r>
          </a:p>
          <a:p>
            <a:pPr algn="ctr">
              <a:buFontTx/>
              <a:buChar char="-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Тематичний план і програма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навчання цієї категорії працівників складаються на основі типового тематичного плану і програми та з урахуванням вимог охорони праці для конкретних галузей і виробництв.</a:t>
            </a:r>
          </a:p>
          <a:p>
            <a:pPr algn="ctr"/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volyn-cppk.com.ua/img/news/020160603124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overgraph.ru/images/517623_oratorsk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3689525" cy="2279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Позачергова перевірка знань посадових осіб і спеціалістів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проводиться в разі введення в дію або перегляду нормативних актів із питань охорони праці; введення в дію нового устаткування або нових технологічних процесів.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pl.dsp.gov.ua/wp-content/uploads/2015/10/images555-800x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7643866" cy="3214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Принципи організації та види навчання з питань охорони праці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5602" name="Picture 2" descr="http://vrk3.org.ua/uploads/posts/2015-02/1424074563_movchan-irina-ohorona-prac-zaporuka-zhitt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336704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548680"/>
            <a:ext cx="8640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Навчання, системне та систематичне підвищення рівня знань не лише працівників, а всього населення України з питань охорони праці –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</a:rPr>
              <a:t>один з основних принципів державної політики в галузі охорони праці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</a:rPr>
              <a:t>,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фундаментальна основа виробничої безпеки та санітарії, необхідна умова удосконалення управління охороною праці і забезпечення ефективної профілактичної роботи щодо запобігання нещасних випадків, професійних захворювань і аварій на виробництві.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http://nashreporter.com/photo/proishesvia/proishesvia-2415-main.jpg"/>
          <p:cNvPicPr>
            <a:picLocks noChangeAspect="1" noChangeArrowheads="1"/>
          </p:cNvPicPr>
          <p:nvPr/>
        </p:nvPicPr>
        <p:blipFill>
          <a:blip r:embed="rId2" cstate="print"/>
          <a:srcRect l="5085" r="5085"/>
          <a:stretch>
            <a:fillRect/>
          </a:stretch>
        </p:blipFill>
        <p:spPr bwMode="auto">
          <a:xfrm>
            <a:off x="323528" y="3068960"/>
            <a:ext cx="3816424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://www.city.kherson.ua/photos/pracya.jpg"/>
          <p:cNvPicPr>
            <a:picLocks noChangeAspect="1" noChangeArrowheads="1"/>
          </p:cNvPicPr>
          <p:nvPr/>
        </p:nvPicPr>
        <p:blipFill>
          <a:blip r:embed="rId3" cstate="print"/>
          <a:srcRect l="10000" r="5000"/>
          <a:stretch>
            <a:fillRect/>
          </a:stretch>
        </p:blipFill>
        <p:spPr bwMode="auto">
          <a:xfrm>
            <a:off x="4283968" y="3068960"/>
            <a:ext cx="4640908" cy="3200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76672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Основним нормативним документом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, що встановлює порядок та види навчання і перевірки знань з охорони праці є </a:t>
            </a:r>
            <a:r>
              <a:rPr lang="ru-RU" sz="2000" dirty="0"/>
              <a:t>НПАОП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</a:rPr>
              <a:t>«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</a:rPr>
              <a:t>Типове положення про порядок проведення навчання і перевірки знань з питань охорони праці»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затверджене наказом Державного комітету України з нагляду за охороною праці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</a:rPr>
              <a:t>від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</a:rPr>
              <a:t>26.01.2005 р. № 15.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http://ldnz3.at.ua/sovik_na_say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3816424" cy="3809822"/>
          </a:xfrm>
          <a:prstGeom prst="rect">
            <a:avLst/>
          </a:prstGeom>
          <a:noFill/>
        </p:spPr>
      </p:pic>
      <p:pic>
        <p:nvPicPr>
          <p:cNvPr id="22530" name="Picture 2" descr="http://www.mdpu.org.ua/new/images/stories/oxorona_praci/op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3816424" cy="255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3744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Даний нормативний документ спрямований на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реалізацію в Україні системи безперервного навчання з питань охорони праці, яке проводиться з працівниками в процесі трудової діяльності, а також з учнями, курсантами, слухачами та студентами навчальних закладів під час трудового та професійного навчання. </a:t>
            </a:r>
          </a:p>
          <a:p>
            <a:pPr algn="ctr"/>
            <a:endParaRPr lang="uk-UA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Допуск до роботи (виконання навчальних практичних завдань) без навчання і перевірки знань з питану охорони праці </a:t>
            </a:r>
            <a:r>
              <a:rPr lang="uk-UA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забороняється</a:t>
            </a:r>
            <a:r>
              <a:rPr lang="uk-UA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uk-UA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tarix.info/uploads/posts/2011-12/1324324518_muallim.jpg"/>
          <p:cNvPicPr>
            <a:picLocks noChangeAspect="1" noChangeArrowheads="1"/>
          </p:cNvPicPr>
          <p:nvPr/>
        </p:nvPicPr>
        <p:blipFill>
          <a:blip r:embed="rId2" cstate="print"/>
          <a:srcRect l="7039" r="4267"/>
          <a:stretch>
            <a:fillRect/>
          </a:stretch>
        </p:blipFill>
        <p:spPr bwMode="auto">
          <a:xfrm>
            <a:off x="4357686" y="928670"/>
            <a:ext cx="4498273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Вимоги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Типового положення є обов'язковими для виконання усіма центральними і місцевими органами виконавчої влади, органами місцевого самоврядування, бюджетними установами та суб'єктами господарської діяльності незалежно від форми власності та видів діяльності.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ttp://otipb.at.ua/107/3/757477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5976664" cy="3937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249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Форми (види) навчання з питань охорони праці:</a:t>
            </a:r>
          </a:p>
          <a:p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інструктажі – один з найголовніших;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курсове навчання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(проводиться екзамен);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спеціальне навчання та 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 перевірка знань;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перевірка знань посадових осіб 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 (1р. на 3 роки);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підвищення кваліфікації;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навчання учнів та студентів;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технічні матеріали.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tipsofdivorce.com/wp-content/uploads/2013/03/Motions-and-Cross-Mo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060848"/>
            <a:ext cx="4860032" cy="45708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tipb.at.ua/106/5/797957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444327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9" y="313203"/>
            <a:ext cx="784887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Вивчення основ охорони праці у навчальних закладах і під час професійного навчання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У професійно-технічних навчальних закладах обов’язковим є вивчення предмета «Охорона праці», а у вищих навчальних закладах вивчаються навчальні дисципліни «Основи охорони праці» та «Охорона праці в галузі».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https://i.ytimg.com/vi/zMH4ppXDPc8/mqdefault.jpg"/>
          <p:cNvPicPr>
            <a:picLocks noChangeAspect="1" noChangeArrowheads="1"/>
          </p:cNvPicPr>
          <p:nvPr/>
        </p:nvPicPr>
        <p:blipFill>
          <a:blip r:embed="rId3" cstate="print"/>
          <a:srcRect l="14175" r="12589"/>
          <a:stretch>
            <a:fillRect/>
          </a:stretch>
        </p:blipFill>
        <p:spPr bwMode="auto">
          <a:xfrm>
            <a:off x="5148064" y="3284984"/>
            <a:ext cx="3565109" cy="2738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548680"/>
            <a:ext cx="8064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 час професійної підготовки працівників на підприємстві теоретична частина предмета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«Охорона праці»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вивчається в обсязі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менше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 годин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а під час перепідготовки та підвищення кваліфікації –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менше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 годин.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www.j100.ru/upload/iblock/554/5543560f6ade5bd3928360474ae82b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696744" cy="418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362</TotalTime>
  <Words>778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Навчання з питань охорони праці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UKROP</cp:lastModifiedBy>
  <cp:revision>41</cp:revision>
  <dcterms:created xsi:type="dcterms:W3CDTF">2017-01-24T11:30:50Z</dcterms:created>
  <dcterms:modified xsi:type="dcterms:W3CDTF">2025-02-20T12:59:03Z</dcterms:modified>
</cp:coreProperties>
</file>